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4" r:id="rId7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97276" y="1611325"/>
            <a:ext cx="3957320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2665" y="2718561"/>
            <a:ext cx="7738668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2489073"/>
            <a:ext cx="5867400" cy="140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3400" y="381000"/>
            <a:ext cx="800100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740" dirty="0" smtClean="0"/>
              <a:t>V</a:t>
            </a:r>
            <a:r>
              <a:rPr sz="6600" spc="-480" dirty="0" smtClean="0"/>
              <a:t>e</a:t>
            </a:r>
            <a:r>
              <a:rPr sz="6600" spc="-360" dirty="0" smtClean="0"/>
              <a:t>n</a:t>
            </a:r>
            <a:r>
              <a:rPr sz="6600" spc="-585" dirty="0" smtClean="0"/>
              <a:t>t</a:t>
            </a:r>
            <a:r>
              <a:rPr sz="6600" spc="-400" dirty="0" smtClean="0"/>
              <a:t>r</a:t>
            </a:r>
            <a:r>
              <a:rPr sz="6600" spc="-555" dirty="0" smtClean="0"/>
              <a:t>i</a:t>
            </a:r>
            <a:r>
              <a:rPr sz="6600" spc="-620" dirty="0" smtClean="0"/>
              <a:t>c</a:t>
            </a:r>
            <a:r>
              <a:rPr sz="6600" spc="-635" dirty="0" smtClean="0"/>
              <a:t>l</a:t>
            </a:r>
            <a:r>
              <a:rPr sz="6600" spc="-495" dirty="0" smtClean="0"/>
              <a:t>e</a:t>
            </a:r>
            <a:r>
              <a:rPr sz="6600" spc="-145" dirty="0" smtClean="0"/>
              <a:t>s</a:t>
            </a:r>
            <a:r>
              <a:rPr lang="en-GB" sz="6600" spc="-145" dirty="0" smtClean="0"/>
              <a:t> of the brain </a:t>
            </a:r>
            <a:endParaRPr sz="6600" spc="-145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28600" y="1752600"/>
            <a:ext cx="394065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defTabSz="914400">
              <a:spcBef>
                <a:spcPts val="105"/>
              </a:spcBef>
            </a:pPr>
            <a:r>
              <a:rPr lang="en-US" sz="4400" kern="0" spc="-260" smtClean="0"/>
              <a:t>Objectives</a:t>
            </a:r>
            <a:endParaRPr lang="en-US" sz="4400" kern="0" dirty="0"/>
          </a:p>
        </p:txBody>
      </p:sp>
      <p:sp>
        <p:nvSpPr>
          <p:cNvPr id="4" name="object 3"/>
          <p:cNvSpPr txBox="1"/>
          <p:nvPr/>
        </p:nvSpPr>
        <p:spPr>
          <a:xfrm>
            <a:off x="912177" y="2667000"/>
            <a:ext cx="7243445" cy="35617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345" dirty="0">
                <a:latin typeface="Arial"/>
                <a:cs typeface="Arial"/>
              </a:rPr>
              <a:t>To </a:t>
            </a:r>
            <a:r>
              <a:rPr sz="2800" spc="-85" dirty="0">
                <a:latin typeface="Arial"/>
                <a:cs typeface="Arial"/>
              </a:rPr>
              <a:t>learn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the-</a:t>
            </a:r>
            <a:endParaRPr sz="2800" dirty="0">
              <a:latin typeface="Arial"/>
              <a:cs typeface="Arial"/>
            </a:endParaRPr>
          </a:p>
          <a:p>
            <a:pPr marL="697865" marR="6985" lvl="1" indent="-227965">
              <a:lnSpc>
                <a:spcPts val="2590"/>
              </a:lnSpc>
              <a:spcBef>
                <a:spcPts val="570"/>
              </a:spcBef>
              <a:buChar char="•"/>
              <a:tabLst>
                <a:tab pos="698500" algn="l"/>
              </a:tabLst>
            </a:pPr>
            <a:r>
              <a:rPr sz="2400" spc="-60" dirty="0">
                <a:latin typeface="Arial"/>
                <a:cs typeface="Arial"/>
              </a:rPr>
              <a:t>location, </a:t>
            </a:r>
            <a:r>
              <a:rPr sz="2400" spc="-95" dirty="0">
                <a:latin typeface="Arial"/>
                <a:cs typeface="Arial"/>
              </a:rPr>
              <a:t>boundaries, </a:t>
            </a:r>
            <a:r>
              <a:rPr sz="2400" spc="-80" dirty="0">
                <a:latin typeface="Arial"/>
                <a:cs typeface="Arial"/>
              </a:rPr>
              <a:t>contents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65" dirty="0">
                <a:latin typeface="Arial"/>
                <a:cs typeface="Arial"/>
              </a:rPr>
              <a:t>functions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6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brain  </a:t>
            </a:r>
            <a:r>
              <a:rPr sz="2400" spc="-75" dirty="0">
                <a:latin typeface="Arial"/>
                <a:cs typeface="Arial"/>
              </a:rPr>
              <a:t>ventricles.</a:t>
            </a:r>
            <a:endParaRPr sz="2400" dirty="0">
              <a:latin typeface="Arial"/>
              <a:cs typeface="Arial"/>
            </a:endParaRPr>
          </a:p>
          <a:p>
            <a:pPr marL="697865" marR="299085" lvl="1" indent="-227965">
              <a:lnSpc>
                <a:spcPts val="2590"/>
              </a:lnSpc>
              <a:spcBef>
                <a:spcPts val="515"/>
              </a:spcBef>
              <a:buChar char="•"/>
              <a:tabLst>
                <a:tab pos="698500" algn="l"/>
              </a:tabLst>
            </a:pPr>
            <a:r>
              <a:rPr sz="2400" spc="-80" dirty="0">
                <a:latin typeface="Arial"/>
                <a:cs typeface="Arial"/>
              </a:rPr>
              <a:t>locations,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origins,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fate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functions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95" dirty="0">
                <a:latin typeface="Arial"/>
                <a:cs typeface="Arial"/>
              </a:rPr>
              <a:t>cerebrospinal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fluid.</a:t>
            </a:r>
            <a:endParaRPr sz="24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345" dirty="0">
                <a:latin typeface="Arial"/>
                <a:cs typeface="Arial"/>
              </a:rPr>
              <a:t>To </a:t>
            </a:r>
            <a:r>
              <a:rPr sz="2800" spc="-110" dirty="0">
                <a:latin typeface="Arial"/>
                <a:cs typeface="Arial"/>
              </a:rPr>
              <a:t>understand</a:t>
            </a:r>
            <a:r>
              <a:rPr sz="2800" spc="-33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the-</a:t>
            </a:r>
            <a:endParaRPr sz="2800" dirty="0">
              <a:latin typeface="Arial"/>
              <a:cs typeface="Arial"/>
            </a:endParaRPr>
          </a:p>
          <a:p>
            <a:pPr marL="697865" marR="5080" lvl="1" indent="-227965">
              <a:lnSpc>
                <a:spcPts val="2590"/>
              </a:lnSpc>
              <a:spcBef>
                <a:spcPts val="575"/>
              </a:spcBef>
              <a:buChar char="•"/>
              <a:tabLst>
                <a:tab pos="698500" algn="l"/>
              </a:tabLst>
            </a:pPr>
            <a:r>
              <a:rPr sz="2400" spc="-55" dirty="0">
                <a:latin typeface="Arial"/>
                <a:cs typeface="Arial"/>
              </a:rPr>
              <a:t>structure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40" dirty="0">
                <a:latin typeface="Arial"/>
                <a:cs typeface="Arial"/>
              </a:rPr>
              <a:t>function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65" dirty="0">
                <a:latin typeface="Arial"/>
                <a:cs typeface="Arial"/>
              </a:rPr>
              <a:t>blood-brain </a:t>
            </a:r>
            <a:r>
              <a:rPr sz="2400" spc="-45" dirty="0">
                <a:latin typeface="Arial"/>
                <a:cs typeface="Arial"/>
              </a:rPr>
              <a:t>barrier </a:t>
            </a:r>
            <a:r>
              <a:rPr sz="2400" spc="-114" dirty="0">
                <a:latin typeface="Arial"/>
                <a:cs typeface="Arial"/>
              </a:rPr>
              <a:t>and  </a:t>
            </a:r>
            <a:r>
              <a:rPr sz="2400" spc="-190" dirty="0">
                <a:latin typeface="Arial"/>
                <a:cs typeface="Arial"/>
              </a:rPr>
              <a:t>blood-CSF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barriers.</a:t>
            </a:r>
            <a:endParaRPr sz="24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165"/>
              </a:spcBef>
              <a:buChar char="•"/>
              <a:tabLst>
                <a:tab pos="698500" algn="l"/>
              </a:tabLst>
            </a:pPr>
            <a:r>
              <a:rPr sz="2400" spc="-75" dirty="0">
                <a:latin typeface="Arial"/>
                <a:cs typeface="Arial"/>
              </a:rPr>
              <a:t>clinical </a:t>
            </a:r>
            <a:r>
              <a:rPr sz="2400" spc="-65" dirty="0">
                <a:latin typeface="Arial"/>
                <a:cs typeface="Arial"/>
              </a:rPr>
              <a:t>implications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00" dirty="0">
                <a:latin typeface="Arial"/>
                <a:cs typeface="Arial"/>
              </a:rPr>
              <a:t> </a:t>
            </a:r>
            <a:r>
              <a:rPr sz="2400" spc="-405" dirty="0">
                <a:latin typeface="Arial"/>
                <a:cs typeface="Arial"/>
              </a:rPr>
              <a:t>CSF.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42503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Ventricles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7831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Lateral</a:t>
            </a:r>
            <a:r>
              <a:rPr spc="-465" dirty="0"/>
              <a:t> </a:t>
            </a:r>
            <a:r>
              <a:rPr spc="-345" dirty="0"/>
              <a:t>Ventricles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30264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latin typeface="Arial"/>
                <a:cs typeface="Arial"/>
              </a:rPr>
              <a:t>Lateral</a:t>
            </a:r>
            <a:r>
              <a:rPr sz="3600" spc="-265" dirty="0">
                <a:latin typeface="Arial"/>
                <a:cs typeface="Arial"/>
              </a:rPr>
              <a:t> </a:t>
            </a:r>
            <a:r>
              <a:rPr sz="3600" spc="-120" dirty="0">
                <a:latin typeface="Arial"/>
                <a:cs typeface="Arial"/>
              </a:rPr>
              <a:t>Ventricle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7008" y="0"/>
            <a:ext cx="793546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0"/>
            <a:ext cx="811392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5816" y="2266395"/>
            <a:ext cx="1228090" cy="1189990"/>
          </a:xfrm>
          <a:custGeom>
            <a:avLst/>
            <a:gdLst/>
            <a:ahLst/>
            <a:cxnLst/>
            <a:rect l="l" t="t" r="r" b="b"/>
            <a:pathLst>
              <a:path w="1228089" h="1189989">
                <a:moveTo>
                  <a:pt x="0" y="0"/>
                </a:moveTo>
                <a:lnTo>
                  <a:pt x="50338" y="42825"/>
                </a:lnTo>
                <a:lnTo>
                  <a:pt x="88231" y="70815"/>
                </a:lnTo>
                <a:lnTo>
                  <a:pt x="132662" y="102821"/>
                </a:lnTo>
                <a:lnTo>
                  <a:pt x="181190" y="137029"/>
                </a:lnTo>
                <a:lnTo>
                  <a:pt x="231369" y="171627"/>
                </a:lnTo>
                <a:lnTo>
                  <a:pt x="280757" y="204802"/>
                </a:lnTo>
                <a:lnTo>
                  <a:pt x="326909" y="234742"/>
                </a:lnTo>
                <a:lnTo>
                  <a:pt x="367284" y="259041"/>
                </a:lnTo>
                <a:lnTo>
                  <a:pt x="410094" y="282725"/>
                </a:lnTo>
                <a:lnTo>
                  <a:pt x="544284" y="352317"/>
                </a:lnTo>
                <a:lnTo>
                  <a:pt x="587983" y="375769"/>
                </a:lnTo>
                <a:lnTo>
                  <a:pt x="629691" y="399719"/>
                </a:lnTo>
                <a:lnTo>
                  <a:pt x="668522" y="424391"/>
                </a:lnTo>
                <a:lnTo>
                  <a:pt x="703591" y="450007"/>
                </a:lnTo>
                <a:lnTo>
                  <a:pt x="744000" y="483816"/>
                </a:lnTo>
                <a:lnTo>
                  <a:pt x="780801" y="518127"/>
                </a:lnTo>
                <a:lnTo>
                  <a:pt x="814228" y="553177"/>
                </a:lnTo>
                <a:lnTo>
                  <a:pt x="844514" y="589205"/>
                </a:lnTo>
                <a:lnTo>
                  <a:pt x="871892" y="626448"/>
                </a:lnTo>
                <a:lnTo>
                  <a:pt x="896594" y="665144"/>
                </a:lnTo>
                <a:lnTo>
                  <a:pt x="918856" y="705531"/>
                </a:lnTo>
                <a:lnTo>
                  <a:pt x="952318" y="796620"/>
                </a:lnTo>
                <a:lnTo>
                  <a:pt x="977768" y="903032"/>
                </a:lnTo>
                <a:lnTo>
                  <a:pt x="993954" y="991371"/>
                </a:lnTo>
                <a:lnTo>
                  <a:pt x="999628" y="1028238"/>
                </a:lnTo>
                <a:lnTo>
                  <a:pt x="1013510" y="1088482"/>
                </a:lnTo>
                <a:lnTo>
                  <a:pt x="1024869" y="1141760"/>
                </a:lnTo>
                <a:lnTo>
                  <a:pt x="1033703" y="1178632"/>
                </a:lnTo>
                <a:lnTo>
                  <a:pt x="1040014" y="1189655"/>
                </a:lnTo>
                <a:lnTo>
                  <a:pt x="1043800" y="1163501"/>
                </a:lnTo>
                <a:lnTo>
                  <a:pt x="1045062" y="1108153"/>
                </a:lnTo>
                <a:lnTo>
                  <a:pt x="1043800" y="1043137"/>
                </a:lnTo>
                <a:lnTo>
                  <a:pt x="1040014" y="987979"/>
                </a:lnTo>
                <a:lnTo>
                  <a:pt x="1030864" y="951306"/>
                </a:lnTo>
                <a:lnTo>
                  <a:pt x="1017297" y="921574"/>
                </a:lnTo>
                <a:lnTo>
                  <a:pt x="1004991" y="888056"/>
                </a:lnTo>
                <a:lnTo>
                  <a:pt x="999628" y="840024"/>
                </a:lnTo>
                <a:lnTo>
                  <a:pt x="999979" y="800374"/>
                </a:lnTo>
                <a:lnTo>
                  <a:pt x="1001347" y="751518"/>
                </a:lnTo>
                <a:lnTo>
                  <a:pt x="1004206" y="697686"/>
                </a:lnTo>
                <a:lnTo>
                  <a:pt x="1009029" y="643107"/>
                </a:lnTo>
                <a:lnTo>
                  <a:pt x="1016289" y="592011"/>
                </a:lnTo>
                <a:lnTo>
                  <a:pt x="1026460" y="548629"/>
                </a:lnTo>
                <a:lnTo>
                  <a:pt x="1078340" y="490834"/>
                </a:lnTo>
                <a:lnTo>
                  <a:pt x="1129930" y="487790"/>
                </a:lnTo>
                <a:lnTo>
                  <a:pt x="1213803" y="487790"/>
                </a:lnTo>
                <a:lnTo>
                  <a:pt x="1213210" y="444118"/>
                </a:lnTo>
                <a:lnTo>
                  <a:pt x="1209856" y="379290"/>
                </a:lnTo>
                <a:lnTo>
                  <a:pt x="1201431" y="328976"/>
                </a:lnTo>
                <a:lnTo>
                  <a:pt x="1166093" y="276827"/>
                </a:lnTo>
                <a:lnTo>
                  <a:pt x="1120659" y="248204"/>
                </a:lnTo>
                <a:lnTo>
                  <a:pt x="1077844" y="231424"/>
                </a:lnTo>
                <a:lnTo>
                  <a:pt x="1026552" y="221407"/>
                </a:lnTo>
                <a:lnTo>
                  <a:pt x="1000463" y="214343"/>
                </a:lnTo>
                <a:lnTo>
                  <a:pt x="976053" y="207088"/>
                </a:lnTo>
                <a:lnTo>
                  <a:pt x="943238" y="200262"/>
                </a:lnTo>
                <a:lnTo>
                  <a:pt x="891932" y="194483"/>
                </a:lnTo>
                <a:lnTo>
                  <a:pt x="851601" y="192717"/>
                </a:lnTo>
                <a:lnTo>
                  <a:pt x="746727" y="192717"/>
                </a:lnTo>
                <a:lnTo>
                  <a:pt x="688446" y="192678"/>
                </a:lnTo>
                <a:lnTo>
                  <a:pt x="628949" y="191343"/>
                </a:lnTo>
                <a:lnTo>
                  <a:pt x="570472" y="187772"/>
                </a:lnTo>
                <a:lnTo>
                  <a:pt x="515250" y="181021"/>
                </a:lnTo>
                <a:lnTo>
                  <a:pt x="460773" y="170231"/>
                </a:lnTo>
                <a:lnTo>
                  <a:pt x="404219" y="155952"/>
                </a:lnTo>
                <a:lnTo>
                  <a:pt x="347352" y="139363"/>
                </a:lnTo>
                <a:lnTo>
                  <a:pt x="291936" y="121642"/>
                </a:lnTo>
                <a:lnTo>
                  <a:pt x="152030" y="73452"/>
                </a:lnTo>
                <a:lnTo>
                  <a:pt x="101114" y="52651"/>
                </a:lnTo>
                <a:lnTo>
                  <a:pt x="54715" y="29386"/>
                </a:lnTo>
                <a:lnTo>
                  <a:pt x="18966" y="9792"/>
                </a:lnTo>
                <a:lnTo>
                  <a:pt x="0" y="0"/>
                </a:lnTo>
                <a:close/>
              </a:path>
              <a:path w="1228089" h="1189989">
                <a:moveTo>
                  <a:pt x="1214017" y="503535"/>
                </a:moveTo>
                <a:lnTo>
                  <a:pt x="1214893" y="544114"/>
                </a:lnTo>
                <a:lnTo>
                  <a:pt x="1219947" y="550770"/>
                </a:lnTo>
                <a:lnTo>
                  <a:pt x="1226656" y="536589"/>
                </a:lnTo>
                <a:lnTo>
                  <a:pt x="1227484" y="516075"/>
                </a:lnTo>
                <a:lnTo>
                  <a:pt x="1214893" y="503728"/>
                </a:lnTo>
                <a:lnTo>
                  <a:pt x="1214017" y="503535"/>
                </a:lnTo>
                <a:close/>
              </a:path>
              <a:path w="1228089" h="1189989">
                <a:moveTo>
                  <a:pt x="1213803" y="487790"/>
                </a:moveTo>
                <a:lnTo>
                  <a:pt x="1129930" y="487790"/>
                </a:lnTo>
                <a:lnTo>
                  <a:pt x="1180281" y="496080"/>
                </a:lnTo>
                <a:lnTo>
                  <a:pt x="1214017" y="503535"/>
                </a:lnTo>
                <a:lnTo>
                  <a:pt x="1213803" y="487790"/>
                </a:lnTo>
                <a:close/>
              </a:path>
              <a:path w="1228089" h="1189989">
                <a:moveTo>
                  <a:pt x="801559" y="192403"/>
                </a:moveTo>
                <a:lnTo>
                  <a:pt x="746727" y="192717"/>
                </a:lnTo>
                <a:lnTo>
                  <a:pt x="851601" y="192717"/>
                </a:lnTo>
                <a:lnTo>
                  <a:pt x="850705" y="192678"/>
                </a:lnTo>
                <a:lnTo>
                  <a:pt x="801559" y="192403"/>
                </a:lnTo>
                <a:close/>
              </a:path>
            </a:pathLst>
          </a:custGeom>
          <a:solidFill>
            <a:srgbClr val="00AF5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5816" y="2266395"/>
            <a:ext cx="1228090" cy="1189990"/>
          </a:xfrm>
          <a:custGeom>
            <a:avLst/>
            <a:gdLst/>
            <a:ahLst/>
            <a:cxnLst/>
            <a:rect l="l" t="t" r="r" b="b"/>
            <a:pathLst>
              <a:path w="1228089" h="1189989">
                <a:moveTo>
                  <a:pt x="891932" y="194483"/>
                </a:moveTo>
                <a:lnTo>
                  <a:pt x="850705" y="192678"/>
                </a:lnTo>
                <a:lnTo>
                  <a:pt x="801559" y="192403"/>
                </a:lnTo>
                <a:lnTo>
                  <a:pt x="746727" y="192717"/>
                </a:lnTo>
                <a:lnTo>
                  <a:pt x="688446" y="192678"/>
                </a:lnTo>
                <a:lnTo>
                  <a:pt x="628949" y="191343"/>
                </a:lnTo>
                <a:lnTo>
                  <a:pt x="570472" y="187772"/>
                </a:lnTo>
                <a:lnTo>
                  <a:pt x="515250" y="181021"/>
                </a:lnTo>
                <a:lnTo>
                  <a:pt x="460773" y="170231"/>
                </a:lnTo>
                <a:lnTo>
                  <a:pt x="404219" y="155952"/>
                </a:lnTo>
                <a:lnTo>
                  <a:pt x="347352" y="139363"/>
                </a:lnTo>
                <a:lnTo>
                  <a:pt x="291936" y="121642"/>
                </a:lnTo>
                <a:lnTo>
                  <a:pt x="239734" y="103964"/>
                </a:lnTo>
                <a:lnTo>
                  <a:pt x="192510" y="87509"/>
                </a:lnTo>
                <a:lnTo>
                  <a:pt x="152030" y="73452"/>
                </a:lnTo>
                <a:lnTo>
                  <a:pt x="101114" y="52651"/>
                </a:lnTo>
                <a:lnTo>
                  <a:pt x="54715" y="29386"/>
                </a:lnTo>
                <a:lnTo>
                  <a:pt x="18966" y="9792"/>
                </a:lnTo>
                <a:lnTo>
                  <a:pt x="0" y="0"/>
                </a:lnTo>
                <a:lnTo>
                  <a:pt x="50338" y="42825"/>
                </a:lnTo>
                <a:lnTo>
                  <a:pt x="88231" y="70815"/>
                </a:lnTo>
                <a:lnTo>
                  <a:pt x="132662" y="102821"/>
                </a:lnTo>
                <a:lnTo>
                  <a:pt x="181190" y="137029"/>
                </a:lnTo>
                <a:lnTo>
                  <a:pt x="231369" y="171627"/>
                </a:lnTo>
                <a:lnTo>
                  <a:pt x="280757" y="204802"/>
                </a:lnTo>
                <a:lnTo>
                  <a:pt x="326909" y="234742"/>
                </a:lnTo>
                <a:lnTo>
                  <a:pt x="367284" y="259041"/>
                </a:lnTo>
                <a:lnTo>
                  <a:pt x="410094" y="282725"/>
                </a:lnTo>
                <a:lnTo>
                  <a:pt x="454454" y="306017"/>
                </a:lnTo>
                <a:lnTo>
                  <a:pt x="499480" y="329140"/>
                </a:lnTo>
                <a:lnTo>
                  <a:pt x="544284" y="352317"/>
                </a:lnTo>
                <a:lnTo>
                  <a:pt x="587983" y="375769"/>
                </a:lnTo>
                <a:lnTo>
                  <a:pt x="629691" y="399719"/>
                </a:lnTo>
                <a:lnTo>
                  <a:pt x="668522" y="424391"/>
                </a:lnTo>
                <a:lnTo>
                  <a:pt x="703591" y="450007"/>
                </a:lnTo>
                <a:lnTo>
                  <a:pt x="744000" y="483816"/>
                </a:lnTo>
                <a:lnTo>
                  <a:pt x="780801" y="518127"/>
                </a:lnTo>
                <a:lnTo>
                  <a:pt x="814228" y="553177"/>
                </a:lnTo>
                <a:lnTo>
                  <a:pt x="844514" y="589205"/>
                </a:lnTo>
                <a:lnTo>
                  <a:pt x="871892" y="626448"/>
                </a:lnTo>
                <a:lnTo>
                  <a:pt x="896594" y="665144"/>
                </a:lnTo>
                <a:lnTo>
                  <a:pt x="918856" y="705531"/>
                </a:lnTo>
                <a:lnTo>
                  <a:pt x="952318" y="796620"/>
                </a:lnTo>
                <a:lnTo>
                  <a:pt x="977768" y="903032"/>
                </a:lnTo>
                <a:lnTo>
                  <a:pt x="993954" y="991371"/>
                </a:lnTo>
                <a:lnTo>
                  <a:pt x="999628" y="1028238"/>
                </a:lnTo>
                <a:lnTo>
                  <a:pt x="1013510" y="1088482"/>
                </a:lnTo>
                <a:lnTo>
                  <a:pt x="1024869" y="1141760"/>
                </a:lnTo>
                <a:lnTo>
                  <a:pt x="1033703" y="1178632"/>
                </a:lnTo>
                <a:lnTo>
                  <a:pt x="1040014" y="1189655"/>
                </a:lnTo>
                <a:lnTo>
                  <a:pt x="1043800" y="1163501"/>
                </a:lnTo>
                <a:lnTo>
                  <a:pt x="1045062" y="1108153"/>
                </a:lnTo>
                <a:lnTo>
                  <a:pt x="1043800" y="1043137"/>
                </a:lnTo>
                <a:lnTo>
                  <a:pt x="1040014" y="987979"/>
                </a:lnTo>
                <a:lnTo>
                  <a:pt x="1030864" y="951306"/>
                </a:lnTo>
                <a:lnTo>
                  <a:pt x="1017297" y="921574"/>
                </a:lnTo>
                <a:lnTo>
                  <a:pt x="1004991" y="888056"/>
                </a:lnTo>
                <a:lnTo>
                  <a:pt x="999628" y="840024"/>
                </a:lnTo>
                <a:lnTo>
                  <a:pt x="999979" y="800374"/>
                </a:lnTo>
                <a:lnTo>
                  <a:pt x="1001347" y="751518"/>
                </a:lnTo>
                <a:lnTo>
                  <a:pt x="1004206" y="697686"/>
                </a:lnTo>
                <a:lnTo>
                  <a:pt x="1009029" y="643107"/>
                </a:lnTo>
                <a:lnTo>
                  <a:pt x="1016289" y="592011"/>
                </a:lnTo>
                <a:lnTo>
                  <a:pt x="1026460" y="548629"/>
                </a:lnTo>
                <a:lnTo>
                  <a:pt x="1078340" y="490834"/>
                </a:lnTo>
                <a:lnTo>
                  <a:pt x="1129930" y="487790"/>
                </a:lnTo>
                <a:lnTo>
                  <a:pt x="1180281" y="496080"/>
                </a:lnTo>
                <a:lnTo>
                  <a:pt x="1227484" y="516075"/>
                </a:lnTo>
                <a:lnTo>
                  <a:pt x="1226656" y="536589"/>
                </a:lnTo>
                <a:lnTo>
                  <a:pt x="1219947" y="550770"/>
                </a:lnTo>
                <a:lnTo>
                  <a:pt x="1214893" y="544114"/>
                </a:lnTo>
                <a:lnTo>
                  <a:pt x="1214039" y="505159"/>
                </a:lnTo>
                <a:lnTo>
                  <a:pt x="1213210" y="444118"/>
                </a:lnTo>
                <a:lnTo>
                  <a:pt x="1209856" y="379290"/>
                </a:lnTo>
                <a:lnTo>
                  <a:pt x="1201431" y="328976"/>
                </a:lnTo>
                <a:lnTo>
                  <a:pt x="1166093" y="276827"/>
                </a:lnTo>
                <a:lnTo>
                  <a:pt x="1120659" y="248204"/>
                </a:lnTo>
                <a:lnTo>
                  <a:pt x="1077844" y="231424"/>
                </a:lnTo>
                <a:lnTo>
                  <a:pt x="1054204" y="226827"/>
                </a:lnTo>
                <a:lnTo>
                  <a:pt x="1026552" y="221407"/>
                </a:lnTo>
                <a:lnTo>
                  <a:pt x="1000463" y="214343"/>
                </a:lnTo>
                <a:lnTo>
                  <a:pt x="976053" y="207088"/>
                </a:lnTo>
                <a:lnTo>
                  <a:pt x="943238" y="200262"/>
                </a:lnTo>
                <a:lnTo>
                  <a:pt x="891932" y="19448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949" y="2266395"/>
            <a:ext cx="1250950" cy="1189990"/>
          </a:xfrm>
          <a:custGeom>
            <a:avLst/>
            <a:gdLst/>
            <a:ahLst/>
            <a:cxnLst/>
            <a:rect l="l" t="t" r="r" b="b"/>
            <a:pathLst>
              <a:path w="1250950" h="1189989">
                <a:moveTo>
                  <a:pt x="488162" y="487790"/>
                </a:moveTo>
                <a:lnTo>
                  <a:pt x="99377" y="487790"/>
                </a:lnTo>
                <a:lnTo>
                  <a:pt x="151947" y="490834"/>
                </a:lnTo>
                <a:lnTo>
                  <a:pt x="191039" y="517190"/>
                </a:lnTo>
                <a:lnTo>
                  <a:pt x="215192" y="592011"/>
                </a:lnTo>
                <a:lnTo>
                  <a:pt x="222590" y="643107"/>
                </a:lnTo>
                <a:lnTo>
                  <a:pt x="227509" y="697686"/>
                </a:lnTo>
                <a:lnTo>
                  <a:pt x="230428" y="751518"/>
                </a:lnTo>
                <a:lnTo>
                  <a:pt x="231827" y="800374"/>
                </a:lnTo>
                <a:lnTo>
                  <a:pt x="232187" y="840024"/>
                </a:lnTo>
                <a:lnTo>
                  <a:pt x="226722" y="888056"/>
                </a:lnTo>
                <a:lnTo>
                  <a:pt x="214185" y="921574"/>
                </a:lnTo>
                <a:lnTo>
                  <a:pt x="200362" y="951306"/>
                </a:lnTo>
                <a:lnTo>
                  <a:pt x="191039" y="987979"/>
                </a:lnTo>
                <a:lnTo>
                  <a:pt x="187182" y="1043137"/>
                </a:lnTo>
                <a:lnTo>
                  <a:pt x="185896" y="1108153"/>
                </a:lnTo>
                <a:lnTo>
                  <a:pt x="187182" y="1163501"/>
                </a:lnTo>
                <a:lnTo>
                  <a:pt x="191039" y="1189655"/>
                </a:lnTo>
                <a:lnTo>
                  <a:pt x="197469" y="1178632"/>
                </a:lnTo>
                <a:lnTo>
                  <a:pt x="206470" y="1141760"/>
                </a:lnTo>
                <a:lnTo>
                  <a:pt x="218043" y="1088482"/>
                </a:lnTo>
                <a:lnTo>
                  <a:pt x="232187" y="1028238"/>
                </a:lnTo>
                <a:lnTo>
                  <a:pt x="254412" y="903032"/>
                </a:lnTo>
                <a:lnTo>
                  <a:pt x="280300" y="796620"/>
                </a:lnTo>
                <a:lnTo>
                  <a:pt x="314356" y="705531"/>
                </a:lnTo>
                <a:lnTo>
                  <a:pt x="337063" y="665144"/>
                </a:lnTo>
                <a:lnTo>
                  <a:pt x="362237" y="626448"/>
                </a:lnTo>
                <a:lnTo>
                  <a:pt x="390124" y="589205"/>
                </a:lnTo>
                <a:lnTo>
                  <a:pt x="420968" y="553177"/>
                </a:lnTo>
                <a:lnTo>
                  <a:pt x="455013" y="518127"/>
                </a:lnTo>
                <a:lnTo>
                  <a:pt x="488162" y="487790"/>
                </a:lnTo>
                <a:close/>
              </a:path>
              <a:path w="1250950" h="1189989">
                <a:moveTo>
                  <a:pt x="13738" y="503537"/>
                </a:moveTo>
                <a:lnTo>
                  <a:pt x="12858" y="503728"/>
                </a:lnTo>
                <a:lnTo>
                  <a:pt x="0" y="516075"/>
                </a:lnTo>
                <a:lnTo>
                  <a:pt x="857" y="536589"/>
                </a:lnTo>
                <a:lnTo>
                  <a:pt x="7715" y="550770"/>
                </a:lnTo>
                <a:lnTo>
                  <a:pt x="12858" y="544114"/>
                </a:lnTo>
                <a:lnTo>
                  <a:pt x="13738" y="503537"/>
                </a:lnTo>
                <a:close/>
              </a:path>
              <a:path w="1250950" h="1189989">
                <a:moveTo>
                  <a:pt x="1250343" y="0"/>
                </a:moveTo>
                <a:lnTo>
                  <a:pt x="1231038" y="9792"/>
                </a:lnTo>
                <a:lnTo>
                  <a:pt x="1194628" y="29386"/>
                </a:lnTo>
                <a:lnTo>
                  <a:pt x="1147373" y="52651"/>
                </a:lnTo>
                <a:lnTo>
                  <a:pt x="1095533" y="73452"/>
                </a:lnTo>
                <a:lnTo>
                  <a:pt x="973382" y="114944"/>
                </a:lnTo>
                <a:lnTo>
                  <a:pt x="925020" y="130570"/>
                </a:lnTo>
                <a:lnTo>
                  <a:pt x="874842" y="145780"/>
                </a:lnTo>
                <a:lnTo>
                  <a:pt x="824053" y="159784"/>
                </a:lnTo>
                <a:lnTo>
                  <a:pt x="773856" y="171794"/>
                </a:lnTo>
                <a:lnTo>
                  <a:pt x="725455" y="181021"/>
                </a:lnTo>
                <a:lnTo>
                  <a:pt x="676465" y="187121"/>
                </a:lnTo>
                <a:lnTo>
                  <a:pt x="624716" y="190697"/>
                </a:lnTo>
                <a:lnTo>
                  <a:pt x="571735" y="192380"/>
                </a:lnTo>
                <a:lnTo>
                  <a:pt x="519048" y="192800"/>
                </a:lnTo>
                <a:lnTo>
                  <a:pt x="378026" y="192800"/>
                </a:lnTo>
                <a:lnTo>
                  <a:pt x="341788" y="194483"/>
                </a:lnTo>
                <a:lnTo>
                  <a:pt x="289498" y="200262"/>
                </a:lnTo>
                <a:lnTo>
                  <a:pt x="256079" y="207088"/>
                </a:lnTo>
                <a:lnTo>
                  <a:pt x="231257" y="214343"/>
                </a:lnTo>
                <a:lnTo>
                  <a:pt x="204755" y="221407"/>
                </a:lnTo>
                <a:lnTo>
                  <a:pt x="152463" y="231424"/>
                </a:lnTo>
                <a:lnTo>
                  <a:pt x="108743" y="248204"/>
                </a:lnTo>
                <a:lnTo>
                  <a:pt x="62563" y="276827"/>
                </a:lnTo>
                <a:lnTo>
                  <a:pt x="26574" y="328976"/>
                </a:lnTo>
                <a:lnTo>
                  <a:pt x="18002" y="379290"/>
                </a:lnTo>
                <a:lnTo>
                  <a:pt x="14573" y="444118"/>
                </a:lnTo>
                <a:lnTo>
                  <a:pt x="13738" y="503537"/>
                </a:lnTo>
                <a:lnTo>
                  <a:pt x="48093" y="496080"/>
                </a:lnTo>
                <a:lnTo>
                  <a:pt x="99377" y="487790"/>
                </a:lnTo>
                <a:lnTo>
                  <a:pt x="488162" y="487790"/>
                </a:lnTo>
                <a:lnTo>
                  <a:pt x="492504" y="483816"/>
                </a:lnTo>
                <a:lnTo>
                  <a:pt x="533685" y="450007"/>
                </a:lnTo>
                <a:lnTo>
                  <a:pt x="569391" y="424391"/>
                </a:lnTo>
                <a:lnTo>
                  <a:pt x="608935" y="399719"/>
                </a:lnTo>
                <a:lnTo>
                  <a:pt x="651414" y="375769"/>
                </a:lnTo>
                <a:lnTo>
                  <a:pt x="695925" y="352317"/>
                </a:lnTo>
                <a:lnTo>
                  <a:pt x="832620" y="282725"/>
                </a:lnTo>
                <a:lnTo>
                  <a:pt x="876228" y="259041"/>
                </a:lnTo>
                <a:lnTo>
                  <a:pt x="917352" y="234742"/>
                </a:lnTo>
                <a:lnTo>
                  <a:pt x="964360" y="204802"/>
                </a:lnTo>
                <a:lnTo>
                  <a:pt x="1014664" y="171627"/>
                </a:lnTo>
                <a:lnTo>
                  <a:pt x="1065775" y="137029"/>
                </a:lnTo>
                <a:lnTo>
                  <a:pt x="1115202" y="102821"/>
                </a:lnTo>
                <a:lnTo>
                  <a:pt x="1160457" y="70815"/>
                </a:lnTo>
                <a:lnTo>
                  <a:pt x="1199048" y="42825"/>
                </a:lnTo>
                <a:lnTo>
                  <a:pt x="1246282" y="6142"/>
                </a:lnTo>
                <a:lnTo>
                  <a:pt x="1250343" y="0"/>
                </a:lnTo>
                <a:close/>
              </a:path>
              <a:path w="1250950" h="1189989">
                <a:moveTo>
                  <a:pt x="420667" y="192380"/>
                </a:moveTo>
                <a:lnTo>
                  <a:pt x="378026" y="192800"/>
                </a:lnTo>
                <a:lnTo>
                  <a:pt x="519048" y="192800"/>
                </a:lnTo>
                <a:lnTo>
                  <a:pt x="420667" y="192380"/>
                </a:lnTo>
                <a:close/>
              </a:path>
            </a:pathLst>
          </a:custGeom>
          <a:solidFill>
            <a:srgbClr val="00AF5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6949" y="2266395"/>
            <a:ext cx="1250950" cy="1189990"/>
          </a:xfrm>
          <a:custGeom>
            <a:avLst/>
            <a:gdLst/>
            <a:ahLst/>
            <a:cxnLst/>
            <a:rect l="l" t="t" r="r" b="b"/>
            <a:pathLst>
              <a:path w="1250950" h="1189989">
                <a:moveTo>
                  <a:pt x="341788" y="194483"/>
                </a:moveTo>
                <a:lnTo>
                  <a:pt x="378026" y="192800"/>
                </a:lnTo>
                <a:lnTo>
                  <a:pt x="420667" y="192380"/>
                </a:lnTo>
                <a:lnTo>
                  <a:pt x="468184" y="192590"/>
                </a:lnTo>
                <a:lnTo>
                  <a:pt x="519048" y="192800"/>
                </a:lnTo>
                <a:lnTo>
                  <a:pt x="571735" y="192380"/>
                </a:lnTo>
                <a:lnTo>
                  <a:pt x="624716" y="190697"/>
                </a:lnTo>
                <a:lnTo>
                  <a:pt x="676465" y="187121"/>
                </a:lnTo>
                <a:lnTo>
                  <a:pt x="725455" y="181021"/>
                </a:lnTo>
                <a:lnTo>
                  <a:pt x="773856" y="171794"/>
                </a:lnTo>
                <a:lnTo>
                  <a:pt x="824053" y="159784"/>
                </a:lnTo>
                <a:lnTo>
                  <a:pt x="874842" y="145780"/>
                </a:lnTo>
                <a:lnTo>
                  <a:pt x="925020" y="130570"/>
                </a:lnTo>
                <a:lnTo>
                  <a:pt x="973382" y="114944"/>
                </a:lnTo>
                <a:lnTo>
                  <a:pt x="1018724" y="99690"/>
                </a:lnTo>
                <a:lnTo>
                  <a:pt x="1059843" y="85596"/>
                </a:lnTo>
                <a:lnTo>
                  <a:pt x="1095533" y="73452"/>
                </a:lnTo>
                <a:lnTo>
                  <a:pt x="1147373" y="52651"/>
                </a:lnTo>
                <a:lnTo>
                  <a:pt x="1194628" y="29386"/>
                </a:lnTo>
                <a:lnTo>
                  <a:pt x="1231038" y="9792"/>
                </a:lnTo>
                <a:lnTo>
                  <a:pt x="1250343" y="0"/>
                </a:lnTo>
                <a:lnTo>
                  <a:pt x="1199048" y="42825"/>
                </a:lnTo>
                <a:lnTo>
                  <a:pt x="1160457" y="70815"/>
                </a:lnTo>
                <a:lnTo>
                  <a:pt x="1115202" y="102821"/>
                </a:lnTo>
                <a:lnTo>
                  <a:pt x="1065775" y="137029"/>
                </a:lnTo>
                <a:lnTo>
                  <a:pt x="1014664" y="171627"/>
                </a:lnTo>
                <a:lnTo>
                  <a:pt x="964360" y="204802"/>
                </a:lnTo>
                <a:lnTo>
                  <a:pt x="917352" y="234742"/>
                </a:lnTo>
                <a:lnTo>
                  <a:pt x="876228" y="259041"/>
                </a:lnTo>
                <a:lnTo>
                  <a:pt x="832620" y="282725"/>
                </a:lnTo>
                <a:lnTo>
                  <a:pt x="787431" y="306017"/>
                </a:lnTo>
                <a:lnTo>
                  <a:pt x="741565" y="329140"/>
                </a:lnTo>
                <a:lnTo>
                  <a:pt x="695925" y="352317"/>
                </a:lnTo>
                <a:lnTo>
                  <a:pt x="651414" y="375769"/>
                </a:lnTo>
                <a:lnTo>
                  <a:pt x="608935" y="399719"/>
                </a:lnTo>
                <a:lnTo>
                  <a:pt x="569391" y="424391"/>
                </a:lnTo>
                <a:lnTo>
                  <a:pt x="533685" y="450007"/>
                </a:lnTo>
                <a:lnTo>
                  <a:pt x="492504" y="483816"/>
                </a:lnTo>
                <a:lnTo>
                  <a:pt x="455013" y="518127"/>
                </a:lnTo>
                <a:lnTo>
                  <a:pt x="420968" y="553177"/>
                </a:lnTo>
                <a:lnTo>
                  <a:pt x="390124" y="589205"/>
                </a:lnTo>
                <a:lnTo>
                  <a:pt x="362237" y="626448"/>
                </a:lnTo>
                <a:lnTo>
                  <a:pt x="337063" y="665144"/>
                </a:lnTo>
                <a:lnTo>
                  <a:pt x="314356" y="705531"/>
                </a:lnTo>
                <a:lnTo>
                  <a:pt x="280300" y="796620"/>
                </a:lnTo>
                <a:lnTo>
                  <a:pt x="254412" y="903032"/>
                </a:lnTo>
                <a:lnTo>
                  <a:pt x="237954" y="991371"/>
                </a:lnTo>
                <a:lnTo>
                  <a:pt x="232187" y="1028238"/>
                </a:lnTo>
                <a:lnTo>
                  <a:pt x="218043" y="1088482"/>
                </a:lnTo>
                <a:lnTo>
                  <a:pt x="206470" y="1141760"/>
                </a:lnTo>
                <a:lnTo>
                  <a:pt x="197469" y="1178632"/>
                </a:lnTo>
                <a:lnTo>
                  <a:pt x="191039" y="1189655"/>
                </a:lnTo>
                <a:lnTo>
                  <a:pt x="187182" y="1163501"/>
                </a:lnTo>
                <a:lnTo>
                  <a:pt x="185896" y="1108153"/>
                </a:lnTo>
                <a:lnTo>
                  <a:pt x="187182" y="1043137"/>
                </a:lnTo>
                <a:lnTo>
                  <a:pt x="191039" y="987979"/>
                </a:lnTo>
                <a:lnTo>
                  <a:pt x="200362" y="951306"/>
                </a:lnTo>
                <a:lnTo>
                  <a:pt x="214185" y="921574"/>
                </a:lnTo>
                <a:lnTo>
                  <a:pt x="226722" y="888056"/>
                </a:lnTo>
                <a:lnTo>
                  <a:pt x="232187" y="840024"/>
                </a:lnTo>
                <a:lnTo>
                  <a:pt x="231827" y="800374"/>
                </a:lnTo>
                <a:lnTo>
                  <a:pt x="230428" y="751518"/>
                </a:lnTo>
                <a:lnTo>
                  <a:pt x="227509" y="697686"/>
                </a:lnTo>
                <a:lnTo>
                  <a:pt x="222590" y="643107"/>
                </a:lnTo>
                <a:lnTo>
                  <a:pt x="215192" y="592011"/>
                </a:lnTo>
                <a:lnTo>
                  <a:pt x="204835" y="548629"/>
                </a:lnTo>
                <a:lnTo>
                  <a:pt x="151947" y="490834"/>
                </a:lnTo>
                <a:lnTo>
                  <a:pt x="99377" y="487790"/>
                </a:lnTo>
                <a:lnTo>
                  <a:pt x="48093" y="496080"/>
                </a:lnTo>
                <a:lnTo>
                  <a:pt x="0" y="516075"/>
                </a:lnTo>
                <a:lnTo>
                  <a:pt x="857" y="536589"/>
                </a:lnTo>
                <a:lnTo>
                  <a:pt x="7715" y="550770"/>
                </a:lnTo>
                <a:lnTo>
                  <a:pt x="12858" y="544114"/>
                </a:lnTo>
                <a:lnTo>
                  <a:pt x="13715" y="505159"/>
                </a:lnTo>
                <a:lnTo>
                  <a:pt x="14573" y="444118"/>
                </a:lnTo>
                <a:lnTo>
                  <a:pt x="18002" y="379290"/>
                </a:lnTo>
                <a:lnTo>
                  <a:pt x="26574" y="328976"/>
                </a:lnTo>
                <a:lnTo>
                  <a:pt x="62563" y="276827"/>
                </a:lnTo>
                <a:lnTo>
                  <a:pt x="108743" y="248204"/>
                </a:lnTo>
                <a:lnTo>
                  <a:pt x="152463" y="231424"/>
                </a:lnTo>
                <a:lnTo>
                  <a:pt x="176573" y="226827"/>
                </a:lnTo>
                <a:lnTo>
                  <a:pt x="204755" y="221407"/>
                </a:lnTo>
                <a:lnTo>
                  <a:pt x="231257" y="214343"/>
                </a:lnTo>
                <a:lnTo>
                  <a:pt x="256079" y="207088"/>
                </a:lnTo>
                <a:lnTo>
                  <a:pt x="289498" y="200262"/>
                </a:lnTo>
                <a:lnTo>
                  <a:pt x="341788" y="19448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64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/>
              <a:t>Body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54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5" dirty="0"/>
              <a:t>Body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7530465" cy="37350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215" dirty="0">
                <a:latin typeface="Arial"/>
                <a:cs typeface="Arial"/>
              </a:rPr>
              <a:t>Lies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parietal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lobe.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140" dirty="0">
                <a:latin typeface="Arial"/>
                <a:cs typeface="Arial"/>
              </a:rPr>
              <a:t>Roof: </a:t>
            </a:r>
            <a:r>
              <a:rPr sz="2800" spc="-185" dirty="0">
                <a:latin typeface="Arial"/>
                <a:cs typeface="Arial"/>
              </a:rPr>
              <a:t>Corpus </a:t>
            </a:r>
            <a:r>
              <a:rPr sz="2800" spc="-130" dirty="0">
                <a:latin typeface="Arial"/>
                <a:cs typeface="Arial"/>
              </a:rPr>
              <a:t>callosum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(Trunk).</a:t>
            </a:r>
            <a:endParaRPr sz="2800">
              <a:latin typeface="Arial"/>
              <a:cs typeface="Arial"/>
            </a:endParaRPr>
          </a:p>
          <a:p>
            <a:pPr marL="241300" marR="14859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  <a:tab pos="6315075" algn="l"/>
              </a:tabLst>
            </a:pPr>
            <a:r>
              <a:rPr sz="2800" spc="-105" dirty="0">
                <a:latin typeface="Arial"/>
                <a:cs typeface="Arial"/>
              </a:rPr>
              <a:t>Floor</a:t>
            </a:r>
            <a:r>
              <a:rPr sz="2800" spc="-65" dirty="0">
                <a:latin typeface="Arial"/>
                <a:cs typeface="Arial"/>
              </a:rPr>
              <a:t>:</a:t>
            </a:r>
            <a:r>
              <a:rPr sz="2800" spc="-135" dirty="0">
                <a:latin typeface="Arial"/>
                <a:cs typeface="Arial"/>
              </a:rPr>
              <a:t> Slopi</a:t>
            </a:r>
            <a:r>
              <a:rPr sz="2800" spc="-175" dirty="0">
                <a:latin typeface="Arial"/>
                <a:cs typeface="Arial"/>
              </a:rPr>
              <a:t>n</a:t>
            </a:r>
            <a:r>
              <a:rPr sz="2800" spc="-210" dirty="0">
                <a:latin typeface="Arial"/>
                <a:cs typeface="Arial"/>
              </a:rPr>
              <a:t>g</a:t>
            </a:r>
            <a:r>
              <a:rPr sz="2800" spc="-85" dirty="0">
                <a:latin typeface="Arial"/>
                <a:cs typeface="Arial"/>
              </a:rPr>
              <a:t>,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254" dirty="0">
                <a:latin typeface="Arial"/>
                <a:cs typeface="Arial"/>
              </a:rPr>
              <a:t>F</a:t>
            </a:r>
            <a:r>
              <a:rPr sz="2800" spc="-195" dirty="0">
                <a:latin typeface="Arial"/>
                <a:cs typeface="Arial"/>
              </a:rPr>
              <a:t>r</a:t>
            </a:r>
            <a:r>
              <a:rPr sz="2800" spc="-80" dirty="0">
                <a:latin typeface="Arial"/>
                <a:cs typeface="Arial"/>
              </a:rPr>
              <a:t>o</a:t>
            </a:r>
            <a:r>
              <a:rPr sz="2800" spc="-110" dirty="0">
                <a:latin typeface="Arial"/>
                <a:cs typeface="Arial"/>
              </a:rPr>
              <a:t>m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l</a:t>
            </a:r>
            <a:r>
              <a:rPr sz="2800" spc="-170" dirty="0">
                <a:latin typeface="Arial"/>
                <a:cs typeface="Arial"/>
              </a:rPr>
              <a:t>a</a:t>
            </a:r>
            <a:r>
              <a:rPr sz="2800" spc="125" dirty="0">
                <a:latin typeface="Arial"/>
                <a:cs typeface="Arial"/>
              </a:rPr>
              <a:t>t</a:t>
            </a:r>
            <a:r>
              <a:rPr sz="2800" spc="-80" dirty="0">
                <a:latin typeface="Arial"/>
                <a:cs typeface="Arial"/>
              </a:rPr>
              <a:t>e</a:t>
            </a:r>
            <a:r>
              <a:rPr sz="2800" spc="-114" dirty="0">
                <a:latin typeface="Arial"/>
                <a:cs typeface="Arial"/>
              </a:rPr>
              <a:t>r</a:t>
            </a:r>
            <a:r>
              <a:rPr sz="2800" spc="-100" dirty="0">
                <a:latin typeface="Arial"/>
                <a:cs typeface="Arial"/>
              </a:rPr>
              <a:t>al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125" dirty="0">
                <a:latin typeface="Arial"/>
                <a:cs typeface="Arial"/>
              </a:rPr>
              <a:t>t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medial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85" dirty="0">
                <a:latin typeface="Arial"/>
                <a:cs typeface="Arial"/>
              </a:rPr>
              <a:t>it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3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15" dirty="0">
                <a:latin typeface="Arial"/>
                <a:cs typeface="Arial"/>
              </a:rPr>
              <a:t>f</a:t>
            </a:r>
            <a:r>
              <a:rPr sz="2800" spc="-75" dirty="0">
                <a:latin typeface="Arial"/>
                <a:cs typeface="Arial"/>
              </a:rPr>
              <a:t>ormed  </a:t>
            </a:r>
            <a:r>
              <a:rPr sz="2800" spc="-180" dirty="0">
                <a:latin typeface="Arial"/>
                <a:cs typeface="Arial"/>
              </a:rPr>
              <a:t>by, </a:t>
            </a:r>
            <a:r>
              <a:rPr sz="2800" spc="-165" dirty="0">
                <a:latin typeface="Arial"/>
                <a:cs typeface="Arial"/>
              </a:rPr>
              <a:t>Body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30" dirty="0">
                <a:latin typeface="Arial"/>
                <a:cs typeface="Arial"/>
              </a:rPr>
              <a:t>caudate </a:t>
            </a:r>
            <a:r>
              <a:rPr sz="2800" spc="-135" dirty="0">
                <a:latin typeface="Arial"/>
                <a:cs typeface="Arial"/>
              </a:rPr>
              <a:t>nucleus, </a:t>
            </a:r>
            <a:r>
              <a:rPr sz="2800" spc="-110" dirty="0">
                <a:latin typeface="Arial"/>
                <a:cs typeface="Arial"/>
              </a:rPr>
              <a:t>Upper </a:t>
            </a:r>
            <a:r>
              <a:rPr sz="2800" spc="-140" dirty="0">
                <a:latin typeface="Arial"/>
                <a:cs typeface="Arial"/>
              </a:rPr>
              <a:t>surface </a:t>
            </a:r>
            <a:r>
              <a:rPr sz="2800" spc="-10" dirty="0">
                <a:latin typeface="Arial"/>
                <a:cs typeface="Arial"/>
              </a:rPr>
              <a:t>of  </a:t>
            </a:r>
            <a:r>
              <a:rPr sz="2800" spc="-105" dirty="0">
                <a:latin typeface="Arial"/>
                <a:cs typeface="Arial"/>
              </a:rPr>
              <a:t>thalamus, </a:t>
            </a:r>
            <a:r>
              <a:rPr sz="2800" spc="-130" dirty="0">
                <a:latin typeface="Arial"/>
                <a:cs typeface="Arial"/>
              </a:rPr>
              <a:t>Choroid </a:t>
            </a:r>
            <a:r>
              <a:rPr sz="2800" spc="-145" dirty="0">
                <a:latin typeface="Arial"/>
                <a:cs typeface="Arial"/>
              </a:rPr>
              <a:t>plexus, </a:t>
            </a:r>
            <a:r>
              <a:rPr sz="2800" spc="-165" dirty="0">
                <a:latin typeface="Arial"/>
                <a:cs typeface="Arial"/>
              </a:rPr>
              <a:t>Body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fornix.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sz="2800" spc="-65" dirty="0">
                <a:latin typeface="Arial"/>
                <a:cs typeface="Arial"/>
              </a:rPr>
              <a:t>Medial </a:t>
            </a:r>
            <a:r>
              <a:rPr sz="2800" spc="-60" dirty="0">
                <a:latin typeface="Arial"/>
                <a:cs typeface="Arial"/>
              </a:rPr>
              <a:t>wall: </a:t>
            </a:r>
            <a:r>
              <a:rPr sz="2800" spc="-150" dirty="0">
                <a:latin typeface="Arial"/>
                <a:cs typeface="Arial"/>
              </a:rPr>
              <a:t>Septum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pellucidum.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  <a:tab pos="4944745" algn="l"/>
              </a:tabLst>
            </a:pPr>
            <a:r>
              <a:rPr sz="2800" spc="-130" dirty="0">
                <a:latin typeface="Arial"/>
                <a:cs typeface="Arial"/>
              </a:rPr>
              <a:t>Lateral </a:t>
            </a:r>
            <a:r>
              <a:rPr sz="2800" spc="-60" dirty="0">
                <a:latin typeface="Arial"/>
                <a:cs typeface="Arial"/>
              </a:rPr>
              <a:t>wall: </a:t>
            </a:r>
            <a:r>
              <a:rPr sz="2800" spc="-90" dirty="0">
                <a:latin typeface="Arial"/>
                <a:cs typeface="Arial"/>
              </a:rPr>
              <a:t>Narrow </a:t>
            </a:r>
            <a:r>
              <a:rPr sz="2800" spc="-150" dirty="0">
                <a:latin typeface="Arial"/>
                <a:cs typeface="Arial"/>
              </a:rPr>
              <a:t>area</a:t>
            </a:r>
            <a:r>
              <a:rPr sz="2800" spc="-24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at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	</a:t>
            </a:r>
            <a:r>
              <a:rPr sz="2800" spc="-90" dirty="0">
                <a:latin typeface="Arial"/>
                <a:cs typeface="Arial"/>
              </a:rPr>
              <a:t>meeting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25" dirty="0">
                <a:latin typeface="Arial"/>
                <a:cs typeface="Arial"/>
              </a:rPr>
              <a:t>roof</a:t>
            </a:r>
            <a:r>
              <a:rPr sz="2800" spc="-409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&amp;  </a:t>
            </a:r>
            <a:r>
              <a:rPr sz="2800" spc="-70" dirty="0">
                <a:latin typeface="Arial"/>
                <a:cs typeface="Arial"/>
              </a:rPr>
              <a:t>floor.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1756" y="0"/>
            <a:ext cx="1952244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0"/>
            <a:ext cx="7525511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71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/>
              <a:t>Anterior</a:t>
            </a:r>
            <a:r>
              <a:rPr sz="2400" spc="-250" dirty="0"/>
              <a:t> </a:t>
            </a:r>
            <a:r>
              <a:rPr sz="2400" spc="-80" dirty="0"/>
              <a:t>Horn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706" y="251396"/>
            <a:ext cx="7622285" cy="6343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71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/>
              <a:t>Anterior</a:t>
            </a:r>
            <a:r>
              <a:rPr sz="2400" spc="-250" dirty="0"/>
              <a:t> </a:t>
            </a:r>
            <a:r>
              <a:rPr sz="2400" spc="-80" dirty="0"/>
              <a:t>Horn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2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0" dirty="0"/>
              <a:t>Anterior</a:t>
            </a:r>
            <a:r>
              <a:rPr sz="4400" spc="-430" dirty="0"/>
              <a:t> </a:t>
            </a:r>
            <a:r>
              <a:rPr sz="4400" spc="-135" dirty="0"/>
              <a:t>Horn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7614284" cy="2967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  <a:tab pos="3686810" algn="l"/>
              </a:tabLst>
            </a:pPr>
            <a:r>
              <a:rPr sz="2800" spc="-110" dirty="0">
                <a:latin typeface="Arial"/>
                <a:cs typeface="Arial"/>
              </a:rPr>
              <a:t>Location: </a:t>
            </a:r>
            <a:r>
              <a:rPr sz="2800" spc="-85" dirty="0">
                <a:latin typeface="Arial"/>
                <a:cs typeface="Arial"/>
              </a:rPr>
              <a:t>In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frontal	</a:t>
            </a:r>
            <a:r>
              <a:rPr sz="2800" spc="-80" dirty="0">
                <a:latin typeface="Arial"/>
                <a:cs typeface="Arial"/>
              </a:rPr>
              <a:t>lobe.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140" dirty="0">
                <a:latin typeface="Arial"/>
                <a:cs typeface="Arial"/>
              </a:rPr>
              <a:t>Roof: </a:t>
            </a:r>
            <a:r>
              <a:rPr sz="2800" spc="-185" dirty="0">
                <a:latin typeface="Arial"/>
                <a:cs typeface="Arial"/>
              </a:rPr>
              <a:t>Corpus </a:t>
            </a:r>
            <a:r>
              <a:rPr sz="2800" spc="-130" dirty="0">
                <a:latin typeface="Arial"/>
                <a:cs typeface="Arial"/>
              </a:rPr>
              <a:t>callosum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(trunk)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100" dirty="0">
                <a:latin typeface="Arial"/>
                <a:cs typeface="Arial"/>
              </a:rPr>
              <a:t>Floor: </a:t>
            </a:r>
            <a:r>
              <a:rPr sz="2800" spc="-180" dirty="0">
                <a:latin typeface="Arial"/>
                <a:cs typeface="Arial"/>
              </a:rPr>
              <a:t>Corpus </a:t>
            </a:r>
            <a:r>
              <a:rPr sz="2800" spc="-125" dirty="0">
                <a:latin typeface="Arial"/>
                <a:cs typeface="Arial"/>
              </a:rPr>
              <a:t>callosum (Rostrum), </a:t>
            </a:r>
            <a:r>
              <a:rPr sz="2800" spc="-180" dirty="0">
                <a:latin typeface="Arial"/>
                <a:cs typeface="Arial"/>
              </a:rPr>
              <a:t>Caudate </a:t>
            </a:r>
            <a:r>
              <a:rPr sz="2800" spc="-140" dirty="0">
                <a:latin typeface="Arial"/>
                <a:cs typeface="Arial"/>
              </a:rPr>
              <a:t>nucleus  </a:t>
            </a:r>
            <a:r>
              <a:rPr sz="2800" spc="-150" dirty="0">
                <a:latin typeface="Arial"/>
                <a:cs typeface="Arial"/>
              </a:rPr>
              <a:t>head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Char char="•"/>
              <a:tabLst>
                <a:tab pos="241300" algn="l"/>
              </a:tabLst>
            </a:pPr>
            <a:r>
              <a:rPr sz="2800" spc="-50" dirty="0">
                <a:latin typeface="Arial"/>
                <a:cs typeface="Arial"/>
              </a:rPr>
              <a:t>Anterior: </a:t>
            </a:r>
            <a:r>
              <a:rPr sz="2800" spc="-185" dirty="0">
                <a:latin typeface="Arial"/>
                <a:cs typeface="Arial"/>
              </a:rPr>
              <a:t>Corpus </a:t>
            </a:r>
            <a:r>
              <a:rPr sz="2800" spc="-130" dirty="0">
                <a:latin typeface="Arial"/>
                <a:cs typeface="Arial"/>
              </a:rPr>
              <a:t>callosum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(Genu)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65" dirty="0">
                <a:latin typeface="Arial"/>
                <a:cs typeface="Arial"/>
              </a:rPr>
              <a:t>Medially: </a:t>
            </a:r>
            <a:r>
              <a:rPr sz="2800" spc="-150" dirty="0">
                <a:latin typeface="Arial"/>
                <a:cs typeface="Arial"/>
              </a:rPr>
              <a:t>Septum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pellucidum.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1756" y="0"/>
            <a:ext cx="1952244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0"/>
            <a:ext cx="7525511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80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/>
              <a:t>Posterior</a:t>
            </a:r>
            <a:r>
              <a:rPr sz="2400" spc="-275" dirty="0"/>
              <a:t> </a:t>
            </a:r>
            <a:r>
              <a:rPr sz="2400" spc="-80" dirty="0"/>
              <a:t>Horn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1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4" dirty="0"/>
              <a:t>Posterior</a:t>
            </a:r>
            <a:r>
              <a:rPr sz="4400" spc="-415" dirty="0"/>
              <a:t> </a:t>
            </a:r>
            <a:r>
              <a:rPr sz="4400" spc="-135" dirty="0"/>
              <a:t>Horn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7458075" cy="27127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110" dirty="0">
                <a:latin typeface="Arial"/>
                <a:cs typeface="Arial"/>
              </a:rPr>
              <a:t>Location: </a:t>
            </a:r>
            <a:r>
              <a:rPr sz="2800" spc="-85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5" dirty="0">
                <a:latin typeface="Arial"/>
                <a:cs typeface="Arial"/>
              </a:rPr>
              <a:t>occipital</a:t>
            </a:r>
            <a:r>
              <a:rPr sz="2800" spc="-33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lobe.</a:t>
            </a:r>
            <a:endParaRPr sz="2800">
              <a:latin typeface="Arial"/>
              <a:cs typeface="Arial"/>
            </a:endParaRPr>
          </a:p>
          <a:p>
            <a:pPr marL="241300" marR="250825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185" dirty="0">
                <a:latin typeface="Arial"/>
                <a:cs typeface="Arial"/>
              </a:rPr>
              <a:t>Roof, </a:t>
            </a:r>
            <a:r>
              <a:rPr sz="2800" spc="-70" dirty="0">
                <a:latin typeface="Arial"/>
                <a:cs typeface="Arial"/>
              </a:rPr>
              <a:t>lateral </a:t>
            </a:r>
            <a:r>
              <a:rPr sz="2800" spc="-55" dirty="0">
                <a:latin typeface="Arial"/>
                <a:cs typeface="Arial"/>
              </a:rPr>
              <a:t>wall: </a:t>
            </a:r>
            <a:r>
              <a:rPr sz="2800" spc="-150" dirty="0">
                <a:latin typeface="Arial"/>
                <a:cs typeface="Arial"/>
              </a:rPr>
              <a:t>Formed </a:t>
            </a:r>
            <a:r>
              <a:rPr sz="2800" spc="-125" dirty="0">
                <a:latin typeface="Arial"/>
                <a:cs typeface="Arial"/>
              </a:rPr>
              <a:t>by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55" dirty="0">
                <a:latin typeface="Arial"/>
                <a:cs typeface="Arial"/>
              </a:rPr>
              <a:t>Tapetum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35" dirty="0">
                <a:latin typeface="Arial"/>
                <a:cs typeface="Arial"/>
              </a:rPr>
              <a:t>corpus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callosum.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65" dirty="0">
                <a:latin typeface="Arial"/>
                <a:cs typeface="Arial"/>
              </a:rPr>
              <a:t>Medially: </a:t>
            </a:r>
            <a:r>
              <a:rPr sz="2800" spc="-160" dirty="0">
                <a:latin typeface="Arial"/>
                <a:cs typeface="Arial"/>
              </a:rPr>
              <a:t>There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-145" dirty="0">
                <a:latin typeface="Arial"/>
                <a:cs typeface="Arial"/>
              </a:rPr>
              <a:t>2 </a:t>
            </a:r>
            <a:r>
              <a:rPr sz="2800" spc="-100" dirty="0">
                <a:latin typeface="Arial"/>
                <a:cs typeface="Arial"/>
              </a:rPr>
              <a:t>elevations; </a:t>
            </a:r>
            <a:r>
              <a:rPr sz="2800" spc="-130" dirty="0">
                <a:latin typeface="Arial"/>
                <a:cs typeface="Arial"/>
              </a:rPr>
              <a:t>Bulb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posterior  </a:t>
            </a:r>
            <a:r>
              <a:rPr sz="2800" spc="-60" dirty="0">
                <a:latin typeface="Arial"/>
                <a:cs typeface="Arial"/>
              </a:rPr>
              <a:t>horn </a:t>
            </a:r>
            <a:r>
              <a:rPr sz="2800" spc="-70" dirty="0">
                <a:latin typeface="Arial"/>
                <a:cs typeface="Arial"/>
              </a:rPr>
              <a:t>(formed </a:t>
            </a:r>
            <a:r>
              <a:rPr sz="2800" spc="-125" dirty="0">
                <a:latin typeface="Arial"/>
                <a:cs typeface="Arial"/>
              </a:rPr>
              <a:t>by forceps </a:t>
            </a:r>
            <a:r>
              <a:rPr sz="2800" spc="-65" dirty="0">
                <a:latin typeface="Arial"/>
                <a:cs typeface="Arial"/>
              </a:rPr>
              <a:t>major)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Calcar </a:t>
            </a:r>
            <a:r>
              <a:rPr sz="2800" spc="-160" dirty="0">
                <a:latin typeface="Arial"/>
                <a:cs typeface="Arial"/>
              </a:rPr>
              <a:t>avis,  </a:t>
            </a:r>
            <a:r>
              <a:rPr sz="2800" spc="-110" dirty="0">
                <a:latin typeface="Arial"/>
                <a:cs typeface="Arial"/>
              </a:rPr>
              <a:t>produced </a:t>
            </a:r>
            <a:r>
              <a:rPr sz="2800" spc="-125" dirty="0">
                <a:latin typeface="Arial"/>
                <a:cs typeface="Arial"/>
              </a:rPr>
              <a:t>by calcarine</a:t>
            </a:r>
            <a:r>
              <a:rPr sz="2800" spc="-155" dirty="0">
                <a:latin typeface="Arial"/>
                <a:cs typeface="Arial"/>
              </a:rPr>
              <a:t> sulcus.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1756" y="0"/>
            <a:ext cx="1952244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28600"/>
            <a:ext cx="7567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What </a:t>
            </a:r>
            <a:r>
              <a:rPr spc="-330" dirty="0"/>
              <a:t>are </a:t>
            </a:r>
            <a:r>
              <a:rPr spc="-295" dirty="0"/>
              <a:t>the</a:t>
            </a:r>
            <a:r>
              <a:rPr spc="-890" dirty="0"/>
              <a:t> </a:t>
            </a:r>
            <a:r>
              <a:rPr spc="-260" dirty="0"/>
              <a:t>Ventricles?</a:t>
            </a:r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57200" y="1524000"/>
            <a:ext cx="7434580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defTabSz="914400">
              <a:lnSpc>
                <a:spcPts val="3020"/>
              </a:lnSpc>
              <a:spcBef>
                <a:spcPts val="480"/>
              </a:spcBef>
            </a:pPr>
            <a:r>
              <a:rPr lang="en-US" sz="2800" kern="0" spc="-130" dirty="0" smtClean="0">
                <a:latin typeface="Arial"/>
                <a:cs typeface="Arial"/>
              </a:rPr>
              <a:t>Communicating </a:t>
            </a:r>
            <a:r>
              <a:rPr lang="en-US" sz="2800" kern="0" spc="-105" dirty="0" smtClean="0">
                <a:latin typeface="Arial"/>
                <a:cs typeface="Arial"/>
              </a:rPr>
              <a:t>cavity </a:t>
            </a:r>
            <a:r>
              <a:rPr lang="en-US" sz="2800" kern="0" spc="-5" dirty="0" smtClean="0">
                <a:latin typeface="Arial"/>
                <a:cs typeface="Arial"/>
              </a:rPr>
              <a:t>within </a:t>
            </a:r>
            <a:r>
              <a:rPr lang="en-US" sz="2800" kern="0" spc="-35" dirty="0" smtClean="0">
                <a:latin typeface="Arial"/>
                <a:cs typeface="Arial"/>
              </a:rPr>
              <a:t>the </a:t>
            </a:r>
            <a:r>
              <a:rPr lang="en-US" sz="2800" kern="0" spc="-450" dirty="0" smtClean="0">
                <a:latin typeface="Arial"/>
                <a:cs typeface="Arial"/>
              </a:rPr>
              <a:t>C N S  </a:t>
            </a:r>
            <a:r>
              <a:rPr lang="en-US" sz="2800" kern="0" spc="-5" dirty="0" smtClean="0">
                <a:latin typeface="Arial"/>
                <a:cs typeface="Arial"/>
              </a:rPr>
              <a:t>that </a:t>
            </a:r>
            <a:r>
              <a:rPr lang="en-US" sz="2800" kern="0" spc="-130" dirty="0" smtClean="0">
                <a:latin typeface="Arial"/>
                <a:cs typeface="Arial"/>
              </a:rPr>
              <a:t>are</a:t>
            </a:r>
            <a:r>
              <a:rPr lang="en-US" sz="2800" kern="0" spc="-545" dirty="0" smtClean="0">
                <a:latin typeface="Arial"/>
                <a:cs typeface="Arial"/>
              </a:rPr>
              <a:t> </a:t>
            </a:r>
            <a:r>
              <a:rPr lang="en-US" sz="2800" kern="0" spc="-70" dirty="0" smtClean="0">
                <a:latin typeface="Arial"/>
                <a:cs typeface="Arial"/>
              </a:rPr>
              <a:t>lined  </a:t>
            </a:r>
            <a:r>
              <a:rPr lang="en-US" sz="2800" kern="0" spc="-125" dirty="0" smtClean="0">
                <a:latin typeface="Arial"/>
                <a:cs typeface="Arial"/>
              </a:rPr>
              <a:t>by </a:t>
            </a:r>
            <a:r>
              <a:rPr lang="en-US" sz="2800" kern="0" spc="-120" dirty="0" smtClean="0">
                <a:latin typeface="Arial"/>
                <a:cs typeface="Arial"/>
              </a:rPr>
              <a:t>ependymal </a:t>
            </a:r>
            <a:r>
              <a:rPr lang="en-US" sz="2800" kern="0" spc="-125" dirty="0" smtClean="0">
                <a:latin typeface="Arial"/>
                <a:cs typeface="Arial"/>
              </a:rPr>
              <a:t>cells, </a:t>
            </a:r>
            <a:r>
              <a:rPr lang="en-US" sz="2800" kern="0" spc="-80" dirty="0" smtClean="0">
                <a:latin typeface="Arial"/>
                <a:cs typeface="Arial"/>
              </a:rPr>
              <a:t>which </a:t>
            </a:r>
            <a:r>
              <a:rPr lang="en-US" sz="2800" kern="0" spc="-135" dirty="0" smtClean="0">
                <a:latin typeface="Arial"/>
                <a:cs typeface="Arial"/>
              </a:rPr>
              <a:t>produces, </a:t>
            </a:r>
            <a:r>
              <a:rPr lang="en-US" sz="2800" kern="0" spc="-114" dirty="0" smtClean="0">
                <a:latin typeface="Arial"/>
                <a:cs typeface="Arial"/>
              </a:rPr>
              <a:t>contains </a:t>
            </a:r>
            <a:r>
              <a:rPr lang="en-US" sz="2800" kern="0" spc="-135" dirty="0" smtClean="0">
                <a:latin typeface="Arial"/>
                <a:cs typeface="Arial"/>
              </a:rPr>
              <a:t>and  </a:t>
            </a:r>
            <a:r>
              <a:rPr lang="en-US" sz="2800" kern="0" spc="-110" dirty="0" smtClean="0">
                <a:latin typeface="Arial"/>
                <a:cs typeface="Arial"/>
              </a:rPr>
              <a:t>circulates</a:t>
            </a:r>
            <a:r>
              <a:rPr lang="en-US" sz="2800" kern="0" spc="-150" dirty="0" smtClean="0">
                <a:latin typeface="Arial"/>
                <a:cs typeface="Arial"/>
              </a:rPr>
              <a:t> </a:t>
            </a:r>
            <a:r>
              <a:rPr lang="en-US" sz="2800" kern="0" spc="-475" dirty="0" smtClean="0">
                <a:latin typeface="Arial"/>
                <a:cs typeface="Arial"/>
              </a:rPr>
              <a:t>C S F. </a:t>
            </a:r>
            <a:endParaRPr lang="en-US" sz="2800" kern="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532" y="76305"/>
            <a:ext cx="5932026" cy="6648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33544" y="4625847"/>
            <a:ext cx="874394" cy="605790"/>
          </a:xfrm>
          <a:custGeom>
            <a:avLst/>
            <a:gdLst/>
            <a:ahLst/>
            <a:cxnLst/>
            <a:rect l="l" t="t" r="r" b="b"/>
            <a:pathLst>
              <a:path w="874395" h="605789">
                <a:moveTo>
                  <a:pt x="473736" y="90751"/>
                </a:moveTo>
                <a:lnTo>
                  <a:pt x="136517" y="90751"/>
                </a:lnTo>
                <a:lnTo>
                  <a:pt x="201802" y="94233"/>
                </a:lnTo>
                <a:lnTo>
                  <a:pt x="245435" y="102086"/>
                </a:lnTo>
                <a:lnTo>
                  <a:pt x="293939" y="112178"/>
                </a:lnTo>
                <a:lnTo>
                  <a:pt x="344693" y="124507"/>
                </a:lnTo>
                <a:lnTo>
                  <a:pt x="395078" y="139069"/>
                </a:lnTo>
                <a:lnTo>
                  <a:pt x="442470" y="155861"/>
                </a:lnTo>
                <a:lnTo>
                  <a:pt x="484250" y="174878"/>
                </a:lnTo>
                <a:lnTo>
                  <a:pt x="530406" y="200299"/>
                </a:lnTo>
                <a:lnTo>
                  <a:pt x="574849" y="228523"/>
                </a:lnTo>
                <a:lnTo>
                  <a:pt x="613702" y="260192"/>
                </a:lnTo>
                <a:lnTo>
                  <a:pt x="643088" y="295945"/>
                </a:lnTo>
                <a:lnTo>
                  <a:pt x="659129" y="336422"/>
                </a:lnTo>
                <a:lnTo>
                  <a:pt x="656269" y="373504"/>
                </a:lnTo>
                <a:lnTo>
                  <a:pt x="640073" y="419680"/>
                </a:lnTo>
                <a:lnTo>
                  <a:pt x="616425" y="469770"/>
                </a:lnTo>
                <a:lnTo>
                  <a:pt x="591212" y="518595"/>
                </a:lnTo>
                <a:lnTo>
                  <a:pt x="570317" y="560972"/>
                </a:lnTo>
                <a:lnTo>
                  <a:pt x="559625" y="591721"/>
                </a:lnTo>
                <a:lnTo>
                  <a:pt x="565022" y="605663"/>
                </a:lnTo>
                <a:lnTo>
                  <a:pt x="587583" y="601392"/>
                </a:lnTo>
                <a:lnTo>
                  <a:pt x="624988" y="584027"/>
                </a:lnTo>
                <a:lnTo>
                  <a:pt x="672118" y="556877"/>
                </a:lnTo>
                <a:lnTo>
                  <a:pt x="723852" y="523255"/>
                </a:lnTo>
                <a:lnTo>
                  <a:pt x="775067" y="486472"/>
                </a:lnTo>
                <a:lnTo>
                  <a:pt x="820644" y="449839"/>
                </a:lnTo>
                <a:lnTo>
                  <a:pt x="855460" y="416668"/>
                </a:lnTo>
                <a:lnTo>
                  <a:pt x="874394" y="390270"/>
                </a:lnTo>
                <a:lnTo>
                  <a:pt x="874164" y="359055"/>
                </a:lnTo>
                <a:lnTo>
                  <a:pt x="849507" y="333210"/>
                </a:lnTo>
                <a:lnTo>
                  <a:pt x="808823" y="309511"/>
                </a:lnTo>
                <a:lnTo>
                  <a:pt x="760513" y="284732"/>
                </a:lnTo>
                <a:lnTo>
                  <a:pt x="712977" y="255650"/>
                </a:lnTo>
                <a:lnTo>
                  <a:pt x="639884" y="202205"/>
                </a:lnTo>
                <a:lnTo>
                  <a:pt x="598228" y="172311"/>
                </a:lnTo>
                <a:lnTo>
                  <a:pt x="555043" y="142344"/>
                </a:lnTo>
                <a:lnTo>
                  <a:pt x="511738" y="113834"/>
                </a:lnTo>
                <a:lnTo>
                  <a:pt x="473736" y="90751"/>
                </a:lnTo>
                <a:close/>
              </a:path>
              <a:path w="874395" h="605789">
                <a:moveTo>
                  <a:pt x="188340" y="0"/>
                </a:moveTo>
                <a:lnTo>
                  <a:pt x="128337" y="14384"/>
                </a:lnTo>
                <a:lnTo>
                  <a:pt x="66452" y="42878"/>
                </a:lnTo>
                <a:lnTo>
                  <a:pt x="18426" y="73491"/>
                </a:lnTo>
                <a:lnTo>
                  <a:pt x="0" y="94233"/>
                </a:lnTo>
                <a:lnTo>
                  <a:pt x="21137" y="98931"/>
                </a:lnTo>
                <a:lnTo>
                  <a:pt x="71469" y="95043"/>
                </a:lnTo>
                <a:lnTo>
                  <a:pt x="136517" y="90751"/>
                </a:lnTo>
                <a:lnTo>
                  <a:pt x="473736" y="90751"/>
                </a:lnTo>
                <a:lnTo>
                  <a:pt x="469722" y="88313"/>
                </a:lnTo>
                <a:lnTo>
                  <a:pt x="430402" y="67309"/>
                </a:lnTo>
                <a:lnTo>
                  <a:pt x="378564" y="43484"/>
                </a:lnTo>
                <a:lnTo>
                  <a:pt x="328116" y="23865"/>
                </a:lnTo>
                <a:lnTo>
                  <a:pt x="279380" y="9428"/>
                </a:lnTo>
                <a:lnTo>
                  <a:pt x="232681" y="1148"/>
                </a:lnTo>
                <a:lnTo>
                  <a:pt x="18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3544" y="4625847"/>
            <a:ext cx="874394" cy="605790"/>
          </a:xfrm>
          <a:custGeom>
            <a:avLst/>
            <a:gdLst/>
            <a:ahLst/>
            <a:cxnLst/>
            <a:rect l="l" t="t" r="r" b="b"/>
            <a:pathLst>
              <a:path w="874395" h="605789">
                <a:moveTo>
                  <a:pt x="565022" y="605663"/>
                </a:moveTo>
                <a:lnTo>
                  <a:pt x="624988" y="584027"/>
                </a:lnTo>
                <a:lnTo>
                  <a:pt x="672118" y="556877"/>
                </a:lnTo>
                <a:lnTo>
                  <a:pt x="723852" y="523255"/>
                </a:lnTo>
                <a:lnTo>
                  <a:pt x="775067" y="486472"/>
                </a:lnTo>
                <a:lnTo>
                  <a:pt x="820644" y="449839"/>
                </a:lnTo>
                <a:lnTo>
                  <a:pt x="855460" y="416668"/>
                </a:lnTo>
                <a:lnTo>
                  <a:pt x="874394" y="390270"/>
                </a:lnTo>
                <a:lnTo>
                  <a:pt x="874164" y="359055"/>
                </a:lnTo>
                <a:lnTo>
                  <a:pt x="849507" y="333210"/>
                </a:lnTo>
                <a:lnTo>
                  <a:pt x="808823" y="309511"/>
                </a:lnTo>
                <a:lnTo>
                  <a:pt x="760513" y="284732"/>
                </a:lnTo>
                <a:lnTo>
                  <a:pt x="712977" y="255650"/>
                </a:lnTo>
                <a:lnTo>
                  <a:pt x="678603" y="230495"/>
                </a:lnTo>
                <a:lnTo>
                  <a:pt x="639884" y="202205"/>
                </a:lnTo>
                <a:lnTo>
                  <a:pt x="598228" y="172311"/>
                </a:lnTo>
                <a:lnTo>
                  <a:pt x="555043" y="142344"/>
                </a:lnTo>
                <a:lnTo>
                  <a:pt x="511738" y="113834"/>
                </a:lnTo>
                <a:lnTo>
                  <a:pt x="469722" y="88313"/>
                </a:lnTo>
                <a:lnTo>
                  <a:pt x="430402" y="67309"/>
                </a:lnTo>
                <a:lnTo>
                  <a:pt x="378564" y="43484"/>
                </a:lnTo>
                <a:lnTo>
                  <a:pt x="328116" y="23865"/>
                </a:lnTo>
                <a:lnTo>
                  <a:pt x="279380" y="9428"/>
                </a:lnTo>
                <a:lnTo>
                  <a:pt x="232681" y="1148"/>
                </a:lnTo>
                <a:lnTo>
                  <a:pt x="188340" y="0"/>
                </a:lnTo>
                <a:lnTo>
                  <a:pt x="128337" y="14384"/>
                </a:lnTo>
                <a:lnTo>
                  <a:pt x="66452" y="42878"/>
                </a:lnTo>
                <a:lnTo>
                  <a:pt x="18426" y="73491"/>
                </a:lnTo>
                <a:lnTo>
                  <a:pt x="0" y="94233"/>
                </a:lnTo>
                <a:lnTo>
                  <a:pt x="21137" y="98931"/>
                </a:lnTo>
                <a:lnTo>
                  <a:pt x="71469" y="95043"/>
                </a:lnTo>
                <a:lnTo>
                  <a:pt x="136517" y="90751"/>
                </a:lnTo>
                <a:lnTo>
                  <a:pt x="201802" y="94233"/>
                </a:lnTo>
                <a:lnTo>
                  <a:pt x="245435" y="102086"/>
                </a:lnTo>
                <a:lnTo>
                  <a:pt x="293939" y="112178"/>
                </a:lnTo>
                <a:lnTo>
                  <a:pt x="344693" y="124507"/>
                </a:lnTo>
                <a:lnTo>
                  <a:pt x="395078" y="139069"/>
                </a:lnTo>
                <a:lnTo>
                  <a:pt x="442470" y="155861"/>
                </a:lnTo>
                <a:lnTo>
                  <a:pt x="484250" y="174878"/>
                </a:lnTo>
                <a:lnTo>
                  <a:pt x="530406" y="200299"/>
                </a:lnTo>
                <a:lnTo>
                  <a:pt x="574849" y="228523"/>
                </a:lnTo>
                <a:lnTo>
                  <a:pt x="613702" y="260192"/>
                </a:lnTo>
                <a:lnTo>
                  <a:pt x="643088" y="295945"/>
                </a:lnTo>
                <a:lnTo>
                  <a:pt x="659129" y="336422"/>
                </a:lnTo>
                <a:lnTo>
                  <a:pt x="656269" y="373504"/>
                </a:lnTo>
                <a:lnTo>
                  <a:pt x="640073" y="419680"/>
                </a:lnTo>
                <a:lnTo>
                  <a:pt x="616425" y="469770"/>
                </a:lnTo>
                <a:lnTo>
                  <a:pt x="591212" y="518595"/>
                </a:lnTo>
                <a:lnTo>
                  <a:pt x="570317" y="560972"/>
                </a:lnTo>
                <a:lnTo>
                  <a:pt x="559625" y="591721"/>
                </a:lnTo>
                <a:lnTo>
                  <a:pt x="565022" y="605663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110" y="65626"/>
            <a:ext cx="8203850" cy="6693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160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/>
              <a:t>Inferior</a:t>
            </a:r>
            <a:r>
              <a:rPr sz="2400" spc="-265" dirty="0"/>
              <a:t> </a:t>
            </a:r>
            <a:r>
              <a:rPr sz="2400" spc="-80" dirty="0"/>
              <a:t>Horn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348273" y="2863723"/>
            <a:ext cx="690245" cy="1657350"/>
          </a:xfrm>
          <a:custGeom>
            <a:avLst/>
            <a:gdLst/>
            <a:ahLst/>
            <a:cxnLst/>
            <a:rect l="l" t="t" r="r" b="b"/>
            <a:pathLst>
              <a:path w="690245" h="1657350">
                <a:moveTo>
                  <a:pt x="296118" y="0"/>
                </a:moveTo>
                <a:lnTo>
                  <a:pt x="229651" y="31359"/>
                </a:lnTo>
                <a:lnTo>
                  <a:pt x="194802" y="59993"/>
                </a:lnTo>
                <a:lnTo>
                  <a:pt x="162331" y="98539"/>
                </a:lnTo>
                <a:lnTo>
                  <a:pt x="134828" y="147954"/>
                </a:lnTo>
                <a:lnTo>
                  <a:pt x="120684" y="184612"/>
                </a:lnTo>
                <a:lnTo>
                  <a:pt x="108333" y="225520"/>
                </a:lnTo>
                <a:lnTo>
                  <a:pt x="97457" y="270523"/>
                </a:lnTo>
                <a:lnTo>
                  <a:pt x="87743" y="319468"/>
                </a:lnTo>
                <a:lnTo>
                  <a:pt x="78874" y="372199"/>
                </a:lnTo>
                <a:lnTo>
                  <a:pt x="70534" y="428561"/>
                </a:lnTo>
                <a:lnTo>
                  <a:pt x="62409" y="488400"/>
                </a:lnTo>
                <a:lnTo>
                  <a:pt x="48783" y="593171"/>
                </a:lnTo>
                <a:lnTo>
                  <a:pt x="43056" y="637977"/>
                </a:lnTo>
                <a:lnTo>
                  <a:pt x="37074" y="686053"/>
                </a:lnTo>
                <a:lnTo>
                  <a:pt x="31207" y="734966"/>
                </a:lnTo>
                <a:lnTo>
                  <a:pt x="25377" y="786046"/>
                </a:lnTo>
                <a:lnTo>
                  <a:pt x="19806" y="838114"/>
                </a:lnTo>
                <a:lnTo>
                  <a:pt x="14639" y="890617"/>
                </a:lnTo>
                <a:lnTo>
                  <a:pt x="10023" y="943005"/>
                </a:lnTo>
                <a:lnTo>
                  <a:pt x="6105" y="994726"/>
                </a:lnTo>
                <a:lnTo>
                  <a:pt x="3031" y="1045226"/>
                </a:lnTo>
                <a:lnTo>
                  <a:pt x="947" y="1093956"/>
                </a:lnTo>
                <a:lnTo>
                  <a:pt x="0" y="1140362"/>
                </a:lnTo>
                <a:lnTo>
                  <a:pt x="335" y="1183894"/>
                </a:lnTo>
                <a:lnTo>
                  <a:pt x="3017" y="1245564"/>
                </a:lnTo>
                <a:lnTo>
                  <a:pt x="7915" y="1308397"/>
                </a:lnTo>
                <a:lnTo>
                  <a:pt x="14752" y="1370729"/>
                </a:lnTo>
                <a:lnTo>
                  <a:pt x="23251" y="1430901"/>
                </a:lnTo>
                <a:lnTo>
                  <a:pt x="33135" y="1487252"/>
                </a:lnTo>
                <a:lnTo>
                  <a:pt x="44126" y="1538120"/>
                </a:lnTo>
                <a:lnTo>
                  <a:pt x="55949" y="1581845"/>
                </a:lnTo>
                <a:lnTo>
                  <a:pt x="80980" y="1641220"/>
                </a:lnTo>
                <a:lnTo>
                  <a:pt x="104860" y="1657355"/>
                </a:lnTo>
                <a:lnTo>
                  <a:pt x="135284" y="1652740"/>
                </a:lnTo>
                <a:lnTo>
                  <a:pt x="167578" y="1632045"/>
                </a:lnTo>
                <a:lnTo>
                  <a:pt x="197067" y="1599941"/>
                </a:lnTo>
                <a:lnTo>
                  <a:pt x="219078" y="1561099"/>
                </a:lnTo>
                <a:lnTo>
                  <a:pt x="228935" y="1520189"/>
                </a:lnTo>
                <a:lnTo>
                  <a:pt x="213471" y="1448274"/>
                </a:lnTo>
                <a:lnTo>
                  <a:pt x="195540" y="1405231"/>
                </a:lnTo>
                <a:lnTo>
                  <a:pt x="174277" y="1358725"/>
                </a:lnTo>
                <a:lnTo>
                  <a:pt x="152282" y="1309701"/>
                </a:lnTo>
                <a:lnTo>
                  <a:pt x="132155" y="1259103"/>
                </a:lnTo>
                <a:lnTo>
                  <a:pt x="116496" y="1207878"/>
                </a:lnTo>
                <a:lnTo>
                  <a:pt x="107904" y="1156970"/>
                </a:lnTo>
                <a:lnTo>
                  <a:pt x="105770" y="1109533"/>
                </a:lnTo>
                <a:lnTo>
                  <a:pt x="106563" y="1057773"/>
                </a:lnTo>
                <a:lnTo>
                  <a:pt x="109898" y="1003017"/>
                </a:lnTo>
                <a:lnTo>
                  <a:pt x="115391" y="946597"/>
                </a:lnTo>
                <a:lnTo>
                  <a:pt x="122656" y="889841"/>
                </a:lnTo>
                <a:lnTo>
                  <a:pt x="131310" y="834079"/>
                </a:lnTo>
                <a:lnTo>
                  <a:pt x="140967" y="780641"/>
                </a:lnTo>
                <a:lnTo>
                  <a:pt x="151242" y="730856"/>
                </a:lnTo>
                <a:lnTo>
                  <a:pt x="161752" y="686053"/>
                </a:lnTo>
                <a:lnTo>
                  <a:pt x="179175" y="626344"/>
                </a:lnTo>
                <a:lnTo>
                  <a:pt x="199579" y="572440"/>
                </a:lnTo>
                <a:lnTo>
                  <a:pt x="222220" y="523779"/>
                </a:lnTo>
                <a:lnTo>
                  <a:pt x="246353" y="479796"/>
                </a:lnTo>
                <a:lnTo>
                  <a:pt x="271234" y="439926"/>
                </a:lnTo>
                <a:lnTo>
                  <a:pt x="296118" y="403605"/>
                </a:lnTo>
                <a:lnTo>
                  <a:pt x="336198" y="356371"/>
                </a:lnTo>
                <a:lnTo>
                  <a:pt x="379398" y="318627"/>
                </a:lnTo>
                <a:lnTo>
                  <a:pt x="421312" y="289716"/>
                </a:lnTo>
                <a:lnTo>
                  <a:pt x="457535" y="268986"/>
                </a:lnTo>
                <a:lnTo>
                  <a:pt x="506255" y="247173"/>
                </a:lnTo>
                <a:lnTo>
                  <a:pt x="665568" y="247173"/>
                </a:lnTo>
                <a:lnTo>
                  <a:pt x="656564" y="202353"/>
                </a:lnTo>
                <a:lnTo>
                  <a:pt x="645749" y="161416"/>
                </a:lnTo>
                <a:lnTo>
                  <a:pt x="623584" y="110396"/>
                </a:lnTo>
                <a:lnTo>
                  <a:pt x="596156" y="71389"/>
                </a:lnTo>
                <a:lnTo>
                  <a:pt x="591663" y="67182"/>
                </a:lnTo>
                <a:lnTo>
                  <a:pt x="430611" y="67182"/>
                </a:lnTo>
                <a:lnTo>
                  <a:pt x="399506" y="52917"/>
                </a:lnTo>
                <a:lnTo>
                  <a:pt x="366746" y="26876"/>
                </a:lnTo>
                <a:lnTo>
                  <a:pt x="332295" y="4192"/>
                </a:lnTo>
                <a:lnTo>
                  <a:pt x="296118" y="0"/>
                </a:lnTo>
                <a:close/>
              </a:path>
              <a:path w="690245" h="1657350">
                <a:moveTo>
                  <a:pt x="665568" y="247173"/>
                </a:moveTo>
                <a:lnTo>
                  <a:pt x="506255" y="247173"/>
                </a:lnTo>
                <a:lnTo>
                  <a:pt x="526847" y="250733"/>
                </a:lnTo>
                <a:lnTo>
                  <a:pt x="551642" y="268986"/>
                </a:lnTo>
                <a:lnTo>
                  <a:pt x="573740" y="298654"/>
                </a:lnTo>
                <a:lnTo>
                  <a:pt x="599944" y="344748"/>
                </a:lnTo>
                <a:lnTo>
                  <a:pt x="627271" y="396811"/>
                </a:lnTo>
                <a:lnTo>
                  <a:pt x="652734" y="444387"/>
                </a:lnTo>
                <a:lnTo>
                  <a:pt x="673350" y="477019"/>
                </a:lnTo>
                <a:lnTo>
                  <a:pt x="686135" y="484250"/>
                </a:lnTo>
                <a:lnTo>
                  <a:pt x="690109" y="464728"/>
                </a:lnTo>
                <a:lnTo>
                  <a:pt x="689270" y="425747"/>
                </a:lnTo>
                <a:lnTo>
                  <a:pt x="684555" y="373663"/>
                </a:lnTo>
                <a:lnTo>
                  <a:pt x="676907" y="314832"/>
                </a:lnTo>
                <a:lnTo>
                  <a:pt x="667263" y="255610"/>
                </a:lnTo>
                <a:lnTo>
                  <a:pt x="665568" y="247173"/>
                </a:lnTo>
                <a:close/>
              </a:path>
              <a:path w="690245" h="1657350">
                <a:moveTo>
                  <a:pt x="538180" y="26797"/>
                </a:moveTo>
                <a:lnTo>
                  <a:pt x="511943" y="27142"/>
                </a:lnTo>
                <a:lnTo>
                  <a:pt x="486110" y="42798"/>
                </a:lnTo>
                <a:lnTo>
                  <a:pt x="459420" y="60551"/>
                </a:lnTo>
                <a:lnTo>
                  <a:pt x="430611" y="67182"/>
                </a:lnTo>
                <a:lnTo>
                  <a:pt x="591663" y="67182"/>
                </a:lnTo>
                <a:lnTo>
                  <a:pt x="566632" y="43741"/>
                </a:lnTo>
                <a:lnTo>
                  <a:pt x="538180" y="267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8273" y="2863723"/>
            <a:ext cx="690245" cy="1657350"/>
          </a:xfrm>
          <a:custGeom>
            <a:avLst/>
            <a:gdLst/>
            <a:ahLst/>
            <a:cxnLst/>
            <a:rect l="l" t="t" r="r" b="b"/>
            <a:pathLst>
              <a:path w="690245" h="1657350">
                <a:moveTo>
                  <a:pt x="161752" y="686053"/>
                </a:moveTo>
                <a:lnTo>
                  <a:pt x="179175" y="626344"/>
                </a:lnTo>
                <a:lnTo>
                  <a:pt x="199579" y="572440"/>
                </a:lnTo>
                <a:lnTo>
                  <a:pt x="222220" y="523779"/>
                </a:lnTo>
                <a:lnTo>
                  <a:pt x="246353" y="479796"/>
                </a:lnTo>
                <a:lnTo>
                  <a:pt x="271234" y="439926"/>
                </a:lnTo>
                <a:lnTo>
                  <a:pt x="296118" y="403605"/>
                </a:lnTo>
                <a:lnTo>
                  <a:pt x="336198" y="356371"/>
                </a:lnTo>
                <a:lnTo>
                  <a:pt x="379398" y="318627"/>
                </a:lnTo>
                <a:lnTo>
                  <a:pt x="421312" y="289716"/>
                </a:lnTo>
                <a:lnTo>
                  <a:pt x="457535" y="268986"/>
                </a:lnTo>
                <a:lnTo>
                  <a:pt x="506255" y="247173"/>
                </a:lnTo>
                <a:lnTo>
                  <a:pt x="526847" y="250733"/>
                </a:lnTo>
                <a:lnTo>
                  <a:pt x="551642" y="268986"/>
                </a:lnTo>
                <a:lnTo>
                  <a:pt x="573740" y="298654"/>
                </a:lnTo>
                <a:lnTo>
                  <a:pt x="599944" y="344748"/>
                </a:lnTo>
                <a:lnTo>
                  <a:pt x="627271" y="396811"/>
                </a:lnTo>
                <a:lnTo>
                  <a:pt x="652734" y="444387"/>
                </a:lnTo>
                <a:lnTo>
                  <a:pt x="673350" y="477019"/>
                </a:lnTo>
                <a:lnTo>
                  <a:pt x="686135" y="484250"/>
                </a:lnTo>
                <a:lnTo>
                  <a:pt x="690109" y="464728"/>
                </a:lnTo>
                <a:lnTo>
                  <a:pt x="689270" y="425747"/>
                </a:lnTo>
                <a:lnTo>
                  <a:pt x="684555" y="373663"/>
                </a:lnTo>
                <a:lnTo>
                  <a:pt x="676907" y="314832"/>
                </a:lnTo>
                <a:lnTo>
                  <a:pt x="667263" y="255610"/>
                </a:lnTo>
                <a:lnTo>
                  <a:pt x="656564" y="202353"/>
                </a:lnTo>
                <a:lnTo>
                  <a:pt x="645749" y="161416"/>
                </a:lnTo>
                <a:lnTo>
                  <a:pt x="623584" y="110396"/>
                </a:lnTo>
                <a:lnTo>
                  <a:pt x="596156" y="71389"/>
                </a:lnTo>
                <a:lnTo>
                  <a:pt x="566632" y="43741"/>
                </a:lnTo>
                <a:lnTo>
                  <a:pt x="538180" y="26797"/>
                </a:lnTo>
                <a:lnTo>
                  <a:pt x="511943" y="27142"/>
                </a:lnTo>
                <a:lnTo>
                  <a:pt x="486110" y="42798"/>
                </a:lnTo>
                <a:lnTo>
                  <a:pt x="459420" y="60551"/>
                </a:lnTo>
                <a:lnTo>
                  <a:pt x="430611" y="67182"/>
                </a:lnTo>
                <a:lnTo>
                  <a:pt x="399506" y="52917"/>
                </a:lnTo>
                <a:lnTo>
                  <a:pt x="366746" y="26876"/>
                </a:lnTo>
                <a:lnTo>
                  <a:pt x="332295" y="4192"/>
                </a:lnTo>
                <a:lnTo>
                  <a:pt x="264287" y="11680"/>
                </a:lnTo>
                <a:lnTo>
                  <a:pt x="229651" y="31359"/>
                </a:lnTo>
                <a:lnTo>
                  <a:pt x="194802" y="59993"/>
                </a:lnTo>
                <a:lnTo>
                  <a:pt x="162331" y="98539"/>
                </a:lnTo>
                <a:lnTo>
                  <a:pt x="134828" y="147954"/>
                </a:lnTo>
                <a:lnTo>
                  <a:pt x="120684" y="184612"/>
                </a:lnTo>
                <a:lnTo>
                  <a:pt x="108333" y="225520"/>
                </a:lnTo>
                <a:lnTo>
                  <a:pt x="97457" y="270523"/>
                </a:lnTo>
                <a:lnTo>
                  <a:pt x="87743" y="319468"/>
                </a:lnTo>
                <a:lnTo>
                  <a:pt x="78874" y="372199"/>
                </a:lnTo>
                <a:lnTo>
                  <a:pt x="70534" y="428561"/>
                </a:lnTo>
                <a:lnTo>
                  <a:pt x="62409" y="488400"/>
                </a:lnTo>
                <a:lnTo>
                  <a:pt x="54183" y="551561"/>
                </a:lnTo>
                <a:lnTo>
                  <a:pt x="48783" y="593171"/>
                </a:lnTo>
                <a:lnTo>
                  <a:pt x="43056" y="637977"/>
                </a:lnTo>
                <a:lnTo>
                  <a:pt x="37149" y="685426"/>
                </a:lnTo>
                <a:lnTo>
                  <a:pt x="31207" y="734966"/>
                </a:lnTo>
                <a:lnTo>
                  <a:pt x="25377" y="786046"/>
                </a:lnTo>
                <a:lnTo>
                  <a:pt x="19806" y="838114"/>
                </a:lnTo>
                <a:lnTo>
                  <a:pt x="14639" y="890617"/>
                </a:lnTo>
                <a:lnTo>
                  <a:pt x="10023" y="943005"/>
                </a:lnTo>
                <a:lnTo>
                  <a:pt x="6105" y="994726"/>
                </a:lnTo>
                <a:lnTo>
                  <a:pt x="3031" y="1045226"/>
                </a:lnTo>
                <a:lnTo>
                  <a:pt x="947" y="1093956"/>
                </a:lnTo>
                <a:lnTo>
                  <a:pt x="0" y="1140362"/>
                </a:lnTo>
                <a:lnTo>
                  <a:pt x="335" y="1183894"/>
                </a:lnTo>
                <a:lnTo>
                  <a:pt x="3017" y="1245564"/>
                </a:lnTo>
                <a:lnTo>
                  <a:pt x="7915" y="1308397"/>
                </a:lnTo>
                <a:lnTo>
                  <a:pt x="14752" y="1370729"/>
                </a:lnTo>
                <a:lnTo>
                  <a:pt x="23251" y="1430901"/>
                </a:lnTo>
                <a:lnTo>
                  <a:pt x="33135" y="1487252"/>
                </a:lnTo>
                <a:lnTo>
                  <a:pt x="44126" y="1538120"/>
                </a:lnTo>
                <a:lnTo>
                  <a:pt x="55949" y="1581845"/>
                </a:lnTo>
                <a:lnTo>
                  <a:pt x="80980" y="1641220"/>
                </a:lnTo>
                <a:lnTo>
                  <a:pt x="104860" y="1657355"/>
                </a:lnTo>
                <a:lnTo>
                  <a:pt x="135284" y="1652740"/>
                </a:lnTo>
                <a:lnTo>
                  <a:pt x="167578" y="1632045"/>
                </a:lnTo>
                <a:lnTo>
                  <a:pt x="197067" y="1599941"/>
                </a:lnTo>
                <a:lnTo>
                  <a:pt x="219078" y="1561099"/>
                </a:lnTo>
                <a:lnTo>
                  <a:pt x="228935" y="1520189"/>
                </a:lnTo>
                <a:lnTo>
                  <a:pt x="213471" y="1448274"/>
                </a:lnTo>
                <a:lnTo>
                  <a:pt x="195540" y="1405231"/>
                </a:lnTo>
                <a:lnTo>
                  <a:pt x="174277" y="1358725"/>
                </a:lnTo>
                <a:lnTo>
                  <a:pt x="152282" y="1309701"/>
                </a:lnTo>
                <a:lnTo>
                  <a:pt x="132155" y="1259103"/>
                </a:lnTo>
                <a:lnTo>
                  <a:pt x="116496" y="1207878"/>
                </a:lnTo>
                <a:lnTo>
                  <a:pt x="107904" y="1156970"/>
                </a:lnTo>
                <a:lnTo>
                  <a:pt x="105770" y="1109533"/>
                </a:lnTo>
                <a:lnTo>
                  <a:pt x="106563" y="1057773"/>
                </a:lnTo>
                <a:lnTo>
                  <a:pt x="109898" y="1003017"/>
                </a:lnTo>
                <a:lnTo>
                  <a:pt x="115391" y="946597"/>
                </a:lnTo>
                <a:lnTo>
                  <a:pt x="122656" y="889841"/>
                </a:lnTo>
                <a:lnTo>
                  <a:pt x="131310" y="834079"/>
                </a:lnTo>
                <a:lnTo>
                  <a:pt x="140967" y="780641"/>
                </a:lnTo>
                <a:lnTo>
                  <a:pt x="151242" y="730856"/>
                </a:lnTo>
                <a:lnTo>
                  <a:pt x="161752" y="686053"/>
                </a:lnTo>
                <a:close/>
              </a:path>
            </a:pathLst>
          </a:custGeom>
          <a:ln w="1219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24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5" dirty="0"/>
              <a:t>Inferior</a:t>
            </a:r>
            <a:r>
              <a:rPr sz="4400" spc="-415" dirty="0"/>
              <a:t> </a:t>
            </a:r>
            <a:r>
              <a:rPr sz="4400" spc="-135" dirty="0"/>
              <a:t>Horn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7677784" cy="23285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110" dirty="0">
                <a:latin typeface="Arial"/>
                <a:cs typeface="Arial"/>
              </a:rPr>
              <a:t>Location: </a:t>
            </a:r>
            <a:r>
              <a:rPr sz="2800" spc="40" dirty="0">
                <a:latin typeface="Arial"/>
                <a:cs typeface="Arial"/>
              </a:rPr>
              <a:t>It </a:t>
            </a:r>
            <a:r>
              <a:rPr sz="2800" spc="-114" dirty="0">
                <a:latin typeface="Arial"/>
                <a:cs typeface="Arial"/>
              </a:rPr>
              <a:t>lies </a:t>
            </a:r>
            <a:r>
              <a:rPr sz="2800" spc="-35" dirty="0">
                <a:latin typeface="Arial"/>
                <a:cs typeface="Arial"/>
              </a:rPr>
              <a:t>in the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temporal </a:t>
            </a:r>
            <a:r>
              <a:rPr sz="2800" spc="-80" dirty="0">
                <a:latin typeface="Arial"/>
                <a:cs typeface="Arial"/>
              </a:rPr>
              <a:t>lobe.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140" dirty="0">
                <a:latin typeface="Arial"/>
                <a:cs typeface="Arial"/>
              </a:rPr>
              <a:t>Roof: </a:t>
            </a:r>
            <a:r>
              <a:rPr sz="2800" spc="-150" dirty="0">
                <a:latin typeface="Arial"/>
                <a:cs typeface="Arial"/>
              </a:rPr>
              <a:t>Tapetum, </a:t>
            </a:r>
            <a:r>
              <a:rPr sz="2800" spc="-185" dirty="0">
                <a:latin typeface="Arial"/>
                <a:cs typeface="Arial"/>
              </a:rPr>
              <a:t>Tail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30" dirty="0">
                <a:latin typeface="Arial"/>
                <a:cs typeface="Arial"/>
              </a:rPr>
              <a:t>caudate </a:t>
            </a:r>
            <a:r>
              <a:rPr sz="2800" spc="-135" dirty="0">
                <a:latin typeface="Arial"/>
                <a:cs typeface="Arial"/>
              </a:rPr>
              <a:t>nucleus, Amygdaloid  nucleus, </a:t>
            </a:r>
            <a:r>
              <a:rPr sz="2800" spc="-125" dirty="0">
                <a:latin typeface="Arial"/>
                <a:cs typeface="Arial"/>
              </a:rPr>
              <a:t>Stria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terminalis.</a:t>
            </a:r>
            <a:endParaRPr sz="2800">
              <a:latin typeface="Arial"/>
              <a:cs typeface="Arial"/>
            </a:endParaRPr>
          </a:p>
          <a:p>
            <a:pPr marL="241300" marR="539750" indent="-228600">
              <a:lnSpc>
                <a:spcPts val="302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100" dirty="0">
                <a:latin typeface="Arial"/>
                <a:cs typeface="Arial"/>
              </a:rPr>
              <a:t>Floor: </a:t>
            </a:r>
            <a:r>
              <a:rPr sz="2800" spc="-140" dirty="0">
                <a:latin typeface="Arial"/>
                <a:cs typeface="Arial"/>
              </a:rPr>
              <a:t>Hippocampus, </a:t>
            </a:r>
            <a:r>
              <a:rPr sz="2800" spc="-114" dirty="0">
                <a:latin typeface="Arial"/>
                <a:cs typeface="Arial"/>
              </a:rPr>
              <a:t>Fimbria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30" dirty="0">
                <a:latin typeface="Arial"/>
                <a:cs typeface="Arial"/>
              </a:rPr>
              <a:t>hippocampus </a:t>
            </a:r>
            <a:r>
              <a:rPr sz="2800" spc="35" dirty="0">
                <a:latin typeface="Arial"/>
                <a:cs typeface="Arial"/>
              </a:rPr>
              <a:t>&amp;  </a:t>
            </a:r>
            <a:r>
              <a:rPr sz="2800" spc="-114" dirty="0">
                <a:latin typeface="Arial"/>
                <a:cs typeface="Arial"/>
              </a:rPr>
              <a:t>Collateral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eminence.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1756" y="0"/>
            <a:ext cx="1952244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72221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Third</a:t>
            </a:r>
            <a:r>
              <a:rPr spc="-505" dirty="0"/>
              <a:t> </a:t>
            </a:r>
            <a:r>
              <a:rPr spc="-370" dirty="0"/>
              <a:t>Ventricle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0"/>
            <a:ext cx="79278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93493"/>
            <a:ext cx="4988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spc="-110" dirty="0">
                <a:latin typeface="Arial"/>
                <a:cs typeface="Arial"/>
              </a:rPr>
              <a:t>Location: </a:t>
            </a:r>
            <a:r>
              <a:rPr sz="2800" spc="-120" dirty="0">
                <a:latin typeface="Arial"/>
                <a:cs typeface="Arial"/>
              </a:rPr>
              <a:t>Between </a:t>
            </a:r>
            <a:r>
              <a:rPr sz="2800" spc="10" dirty="0">
                <a:latin typeface="Arial"/>
                <a:cs typeface="Arial"/>
              </a:rPr>
              <a:t>two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thalamus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0"/>
            <a:ext cx="811392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4679" y="3227070"/>
            <a:ext cx="412115" cy="1793239"/>
          </a:xfrm>
          <a:custGeom>
            <a:avLst/>
            <a:gdLst/>
            <a:ahLst/>
            <a:cxnLst/>
            <a:rect l="l" t="t" r="r" b="b"/>
            <a:pathLst>
              <a:path w="412114" h="1793239">
                <a:moveTo>
                  <a:pt x="44989" y="156573"/>
                </a:moveTo>
                <a:lnTo>
                  <a:pt x="35004" y="161416"/>
                </a:lnTo>
                <a:lnTo>
                  <a:pt x="21653" y="171983"/>
                </a:lnTo>
                <a:lnTo>
                  <a:pt x="7254" y="185753"/>
                </a:lnTo>
                <a:lnTo>
                  <a:pt x="0" y="220978"/>
                </a:lnTo>
                <a:lnTo>
                  <a:pt x="8080" y="295909"/>
                </a:lnTo>
                <a:lnTo>
                  <a:pt x="23999" y="363271"/>
                </a:lnTo>
                <a:lnTo>
                  <a:pt x="35359" y="403448"/>
                </a:lnTo>
                <a:lnTo>
                  <a:pt x="48437" y="447251"/>
                </a:lnTo>
                <a:lnTo>
                  <a:pt x="62820" y="494151"/>
                </a:lnTo>
                <a:lnTo>
                  <a:pt x="78096" y="543617"/>
                </a:lnTo>
                <a:lnTo>
                  <a:pt x="93852" y="595122"/>
                </a:lnTo>
                <a:lnTo>
                  <a:pt x="109677" y="648134"/>
                </a:lnTo>
                <a:lnTo>
                  <a:pt x="125157" y="702126"/>
                </a:lnTo>
                <a:lnTo>
                  <a:pt x="139880" y="756568"/>
                </a:lnTo>
                <a:lnTo>
                  <a:pt x="153435" y="810930"/>
                </a:lnTo>
                <a:lnTo>
                  <a:pt x="165407" y="864684"/>
                </a:lnTo>
                <a:lnTo>
                  <a:pt x="175386" y="917299"/>
                </a:lnTo>
                <a:lnTo>
                  <a:pt x="182959" y="968247"/>
                </a:lnTo>
                <a:lnTo>
                  <a:pt x="188132" y="1019974"/>
                </a:lnTo>
                <a:lnTo>
                  <a:pt x="191330" y="1074721"/>
                </a:lnTo>
                <a:lnTo>
                  <a:pt x="192836" y="1131353"/>
                </a:lnTo>
                <a:lnTo>
                  <a:pt x="192978" y="1190283"/>
                </a:lnTo>
                <a:lnTo>
                  <a:pt x="192019" y="1249599"/>
                </a:lnTo>
                <a:lnTo>
                  <a:pt x="190263" y="1308938"/>
                </a:lnTo>
                <a:lnTo>
                  <a:pt x="188007" y="1367551"/>
                </a:lnTo>
                <a:lnTo>
                  <a:pt x="183171" y="1479602"/>
                </a:lnTo>
                <a:lnTo>
                  <a:pt x="181182" y="1531541"/>
                </a:lnTo>
                <a:lnTo>
                  <a:pt x="179871" y="1579755"/>
                </a:lnTo>
                <a:lnTo>
                  <a:pt x="179533" y="1623496"/>
                </a:lnTo>
                <a:lnTo>
                  <a:pt x="180464" y="1662015"/>
                </a:lnTo>
                <a:lnTo>
                  <a:pt x="182959" y="1694560"/>
                </a:lnTo>
                <a:lnTo>
                  <a:pt x="195783" y="1756395"/>
                </a:lnTo>
                <a:lnTo>
                  <a:pt x="213862" y="1785440"/>
                </a:lnTo>
                <a:lnTo>
                  <a:pt x="234952" y="1792977"/>
                </a:lnTo>
                <a:lnTo>
                  <a:pt x="256810" y="1790292"/>
                </a:lnTo>
                <a:lnTo>
                  <a:pt x="277193" y="1788667"/>
                </a:lnTo>
                <a:lnTo>
                  <a:pt x="315982" y="1788667"/>
                </a:lnTo>
                <a:lnTo>
                  <a:pt x="334343" y="1785318"/>
                </a:lnTo>
                <a:lnTo>
                  <a:pt x="359132" y="1764754"/>
                </a:lnTo>
                <a:lnTo>
                  <a:pt x="371300" y="1721484"/>
                </a:lnTo>
                <a:lnTo>
                  <a:pt x="369871" y="1687864"/>
                </a:lnTo>
                <a:lnTo>
                  <a:pt x="363301" y="1645667"/>
                </a:lnTo>
                <a:lnTo>
                  <a:pt x="353161" y="1597020"/>
                </a:lnTo>
                <a:lnTo>
                  <a:pt x="341026" y="1544050"/>
                </a:lnTo>
                <a:lnTo>
                  <a:pt x="328468" y="1488882"/>
                </a:lnTo>
                <a:lnTo>
                  <a:pt x="317061" y="1433645"/>
                </a:lnTo>
                <a:lnTo>
                  <a:pt x="308377" y="1380464"/>
                </a:lnTo>
                <a:lnTo>
                  <a:pt x="303990" y="1331467"/>
                </a:lnTo>
                <a:lnTo>
                  <a:pt x="304827" y="1279616"/>
                </a:lnTo>
                <a:lnTo>
                  <a:pt x="310053" y="1229371"/>
                </a:lnTo>
                <a:lnTo>
                  <a:pt x="318019" y="1180145"/>
                </a:lnTo>
                <a:lnTo>
                  <a:pt x="327081" y="1131353"/>
                </a:lnTo>
                <a:lnTo>
                  <a:pt x="335592" y="1082407"/>
                </a:lnTo>
                <a:lnTo>
                  <a:pt x="341905" y="1032721"/>
                </a:lnTo>
                <a:lnTo>
                  <a:pt x="344376" y="981709"/>
                </a:lnTo>
                <a:lnTo>
                  <a:pt x="342182" y="935468"/>
                </a:lnTo>
                <a:lnTo>
                  <a:pt x="336494" y="887886"/>
                </a:lnTo>
                <a:lnTo>
                  <a:pt x="328651" y="839515"/>
                </a:lnTo>
                <a:lnTo>
                  <a:pt x="319992" y="790908"/>
                </a:lnTo>
                <a:lnTo>
                  <a:pt x="311857" y="742616"/>
                </a:lnTo>
                <a:lnTo>
                  <a:pt x="305585" y="695192"/>
                </a:lnTo>
                <a:lnTo>
                  <a:pt x="302516" y="649187"/>
                </a:lnTo>
                <a:lnTo>
                  <a:pt x="303990" y="605154"/>
                </a:lnTo>
                <a:lnTo>
                  <a:pt x="313041" y="556147"/>
                </a:lnTo>
                <a:lnTo>
                  <a:pt x="328706" y="507568"/>
                </a:lnTo>
                <a:lnTo>
                  <a:pt x="348284" y="460127"/>
                </a:lnTo>
                <a:lnTo>
                  <a:pt x="369072" y="414532"/>
                </a:lnTo>
                <a:lnTo>
                  <a:pt x="388369" y="371491"/>
                </a:lnTo>
                <a:lnTo>
                  <a:pt x="403474" y="331714"/>
                </a:lnTo>
                <a:lnTo>
                  <a:pt x="411686" y="295909"/>
                </a:lnTo>
                <a:lnTo>
                  <a:pt x="410237" y="241042"/>
                </a:lnTo>
                <a:lnTo>
                  <a:pt x="396573" y="195008"/>
                </a:lnTo>
                <a:lnTo>
                  <a:pt x="385611" y="174878"/>
                </a:lnTo>
                <a:lnTo>
                  <a:pt x="88852" y="174878"/>
                </a:lnTo>
                <a:lnTo>
                  <a:pt x="70008" y="174650"/>
                </a:lnTo>
                <a:lnTo>
                  <a:pt x="56022" y="164766"/>
                </a:lnTo>
                <a:lnTo>
                  <a:pt x="44989" y="156573"/>
                </a:lnTo>
                <a:close/>
              </a:path>
              <a:path w="412114" h="1793239">
                <a:moveTo>
                  <a:pt x="315982" y="1788667"/>
                </a:moveTo>
                <a:lnTo>
                  <a:pt x="277193" y="1788667"/>
                </a:lnTo>
                <a:lnTo>
                  <a:pt x="304506" y="1790761"/>
                </a:lnTo>
                <a:lnTo>
                  <a:pt x="315982" y="1788667"/>
                </a:lnTo>
                <a:close/>
              </a:path>
              <a:path w="412114" h="1793239">
                <a:moveTo>
                  <a:pt x="169497" y="0"/>
                </a:moveTo>
                <a:lnTo>
                  <a:pt x="163835" y="6810"/>
                </a:lnTo>
                <a:lnTo>
                  <a:pt x="167830" y="32765"/>
                </a:lnTo>
                <a:lnTo>
                  <a:pt x="172658" y="65865"/>
                </a:lnTo>
                <a:lnTo>
                  <a:pt x="155307" y="117461"/>
                </a:lnTo>
                <a:lnTo>
                  <a:pt x="111829" y="161597"/>
                </a:lnTo>
                <a:lnTo>
                  <a:pt x="88852" y="174878"/>
                </a:lnTo>
                <a:lnTo>
                  <a:pt x="385611" y="174878"/>
                </a:lnTo>
                <a:lnTo>
                  <a:pt x="377003" y="159071"/>
                </a:lnTo>
                <a:lnTo>
                  <a:pt x="371346" y="151816"/>
                </a:lnTo>
                <a:lnTo>
                  <a:pt x="299884" y="151816"/>
                </a:lnTo>
                <a:lnTo>
                  <a:pt x="277193" y="147954"/>
                </a:lnTo>
                <a:lnTo>
                  <a:pt x="249596" y="116603"/>
                </a:lnTo>
                <a:lnTo>
                  <a:pt x="218249" y="68881"/>
                </a:lnTo>
                <a:lnTo>
                  <a:pt x="189450" y="23707"/>
                </a:lnTo>
                <a:lnTo>
                  <a:pt x="169497" y="0"/>
                </a:lnTo>
                <a:close/>
              </a:path>
              <a:path w="412114" h="1793239">
                <a:moveTo>
                  <a:pt x="340219" y="129345"/>
                </a:moveTo>
                <a:lnTo>
                  <a:pt x="320897" y="140366"/>
                </a:lnTo>
                <a:lnTo>
                  <a:pt x="299884" y="151816"/>
                </a:lnTo>
                <a:lnTo>
                  <a:pt x="371346" y="151816"/>
                </a:lnTo>
                <a:lnTo>
                  <a:pt x="357838" y="134492"/>
                </a:lnTo>
                <a:lnTo>
                  <a:pt x="340219" y="129345"/>
                </a:lnTo>
                <a:close/>
              </a:path>
            </a:pathLst>
          </a:custGeom>
          <a:solidFill>
            <a:srgbClr val="00AF5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4679" y="3227070"/>
            <a:ext cx="412115" cy="1793239"/>
          </a:xfrm>
          <a:custGeom>
            <a:avLst/>
            <a:gdLst/>
            <a:ahLst/>
            <a:cxnLst/>
            <a:rect l="l" t="t" r="r" b="b"/>
            <a:pathLst>
              <a:path w="412114" h="1793239">
                <a:moveTo>
                  <a:pt x="35004" y="161416"/>
                </a:moveTo>
                <a:lnTo>
                  <a:pt x="21653" y="171983"/>
                </a:lnTo>
                <a:lnTo>
                  <a:pt x="7254" y="185753"/>
                </a:lnTo>
                <a:lnTo>
                  <a:pt x="0" y="220978"/>
                </a:lnTo>
                <a:lnTo>
                  <a:pt x="8080" y="295909"/>
                </a:lnTo>
                <a:lnTo>
                  <a:pt x="23999" y="363271"/>
                </a:lnTo>
                <a:lnTo>
                  <a:pt x="35359" y="403448"/>
                </a:lnTo>
                <a:lnTo>
                  <a:pt x="48437" y="447251"/>
                </a:lnTo>
                <a:lnTo>
                  <a:pt x="62820" y="494151"/>
                </a:lnTo>
                <a:lnTo>
                  <a:pt x="78096" y="543617"/>
                </a:lnTo>
                <a:lnTo>
                  <a:pt x="93852" y="595122"/>
                </a:lnTo>
                <a:lnTo>
                  <a:pt x="109677" y="648134"/>
                </a:lnTo>
                <a:lnTo>
                  <a:pt x="125157" y="702126"/>
                </a:lnTo>
                <a:lnTo>
                  <a:pt x="139880" y="756568"/>
                </a:lnTo>
                <a:lnTo>
                  <a:pt x="153435" y="810930"/>
                </a:lnTo>
                <a:lnTo>
                  <a:pt x="165407" y="864684"/>
                </a:lnTo>
                <a:lnTo>
                  <a:pt x="175386" y="917299"/>
                </a:lnTo>
                <a:lnTo>
                  <a:pt x="182959" y="968247"/>
                </a:lnTo>
                <a:lnTo>
                  <a:pt x="188132" y="1019974"/>
                </a:lnTo>
                <a:lnTo>
                  <a:pt x="191330" y="1074721"/>
                </a:lnTo>
                <a:lnTo>
                  <a:pt x="192847" y="1131741"/>
                </a:lnTo>
                <a:lnTo>
                  <a:pt x="192978" y="1190283"/>
                </a:lnTo>
                <a:lnTo>
                  <a:pt x="192019" y="1249599"/>
                </a:lnTo>
                <a:lnTo>
                  <a:pt x="190263" y="1308938"/>
                </a:lnTo>
                <a:lnTo>
                  <a:pt x="188007" y="1367551"/>
                </a:lnTo>
                <a:lnTo>
                  <a:pt x="185545" y="1424689"/>
                </a:lnTo>
                <a:lnTo>
                  <a:pt x="183171" y="1479602"/>
                </a:lnTo>
                <a:lnTo>
                  <a:pt x="181182" y="1531541"/>
                </a:lnTo>
                <a:lnTo>
                  <a:pt x="179871" y="1579755"/>
                </a:lnTo>
                <a:lnTo>
                  <a:pt x="179533" y="1623496"/>
                </a:lnTo>
                <a:lnTo>
                  <a:pt x="180464" y="1662015"/>
                </a:lnTo>
                <a:lnTo>
                  <a:pt x="182959" y="1694560"/>
                </a:lnTo>
                <a:lnTo>
                  <a:pt x="195783" y="1756395"/>
                </a:lnTo>
                <a:lnTo>
                  <a:pt x="213862" y="1785440"/>
                </a:lnTo>
                <a:lnTo>
                  <a:pt x="234952" y="1792977"/>
                </a:lnTo>
                <a:lnTo>
                  <a:pt x="256810" y="1790292"/>
                </a:lnTo>
                <a:lnTo>
                  <a:pt x="277193" y="1788667"/>
                </a:lnTo>
                <a:lnTo>
                  <a:pt x="304506" y="1790761"/>
                </a:lnTo>
                <a:lnTo>
                  <a:pt x="334343" y="1785318"/>
                </a:lnTo>
                <a:lnTo>
                  <a:pt x="359132" y="1764754"/>
                </a:lnTo>
                <a:lnTo>
                  <a:pt x="371300" y="1721484"/>
                </a:lnTo>
                <a:lnTo>
                  <a:pt x="369871" y="1687864"/>
                </a:lnTo>
                <a:lnTo>
                  <a:pt x="363301" y="1645667"/>
                </a:lnTo>
                <a:lnTo>
                  <a:pt x="353161" y="1597020"/>
                </a:lnTo>
                <a:lnTo>
                  <a:pt x="341026" y="1544050"/>
                </a:lnTo>
                <a:lnTo>
                  <a:pt x="328468" y="1488882"/>
                </a:lnTo>
                <a:lnTo>
                  <a:pt x="317061" y="1433645"/>
                </a:lnTo>
                <a:lnTo>
                  <a:pt x="308377" y="1380464"/>
                </a:lnTo>
                <a:lnTo>
                  <a:pt x="303990" y="1331467"/>
                </a:lnTo>
                <a:lnTo>
                  <a:pt x="304827" y="1279616"/>
                </a:lnTo>
                <a:lnTo>
                  <a:pt x="310053" y="1229371"/>
                </a:lnTo>
                <a:lnTo>
                  <a:pt x="318019" y="1180145"/>
                </a:lnTo>
                <a:lnTo>
                  <a:pt x="327081" y="1131353"/>
                </a:lnTo>
                <a:lnTo>
                  <a:pt x="335592" y="1082407"/>
                </a:lnTo>
                <a:lnTo>
                  <a:pt x="341905" y="1032721"/>
                </a:lnTo>
                <a:lnTo>
                  <a:pt x="344376" y="981709"/>
                </a:lnTo>
                <a:lnTo>
                  <a:pt x="342182" y="935468"/>
                </a:lnTo>
                <a:lnTo>
                  <a:pt x="336494" y="887886"/>
                </a:lnTo>
                <a:lnTo>
                  <a:pt x="328651" y="839515"/>
                </a:lnTo>
                <a:lnTo>
                  <a:pt x="319992" y="790908"/>
                </a:lnTo>
                <a:lnTo>
                  <a:pt x="311857" y="742616"/>
                </a:lnTo>
                <a:lnTo>
                  <a:pt x="305585" y="695192"/>
                </a:lnTo>
                <a:lnTo>
                  <a:pt x="302516" y="649187"/>
                </a:lnTo>
                <a:lnTo>
                  <a:pt x="303990" y="605154"/>
                </a:lnTo>
                <a:lnTo>
                  <a:pt x="313041" y="556147"/>
                </a:lnTo>
                <a:lnTo>
                  <a:pt x="328706" y="507568"/>
                </a:lnTo>
                <a:lnTo>
                  <a:pt x="348284" y="460127"/>
                </a:lnTo>
                <a:lnTo>
                  <a:pt x="369072" y="414532"/>
                </a:lnTo>
                <a:lnTo>
                  <a:pt x="388369" y="371491"/>
                </a:lnTo>
                <a:lnTo>
                  <a:pt x="403474" y="331714"/>
                </a:lnTo>
                <a:lnTo>
                  <a:pt x="411686" y="295909"/>
                </a:lnTo>
                <a:lnTo>
                  <a:pt x="410237" y="241042"/>
                </a:lnTo>
                <a:lnTo>
                  <a:pt x="396573" y="195008"/>
                </a:lnTo>
                <a:lnTo>
                  <a:pt x="377003" y="159071"/>
                </a:lnTo>
                <a:lnTo>
                  <a:pt x="357838" y="134492"/>
                </a:lnTo>
                <a:lnTo>
                  <a:pt x="340219" y="129345"/>
                </a:lnTo>
                <a:lnTo>
                  <a:pt x="320897" y="140366"/>
                </a:lnTo>
                <a:lnTo>
                  <a:pt x="299884" y="151816"/>
                </a:lnTo>
                <a:lnTo>
                  <a:pt x="277193" y="147954"/>
                </a:lnTo>
                <a:lnTo>
                  <a:pt x="249596" y="116603"/>
                </a:lnTo>
                <a:lnTo>
                  <a:pt x="218249" y="68881"/>
                </a:lnTo>
                <a:lnTo>
                  <a:pt x="189450" y="23707"/>
                </a:lnTo>
                <a:lnTo>
                  <a:pt x="169497" y="0"/>
                </a:lnTo>
                <a:lnTo>
                  <a:pt x="163835" y="6810"/>
                </a:lnTo>
                <a:lnTo>
                  <a:pt x="167830" y="32765"/>
                </a:lnTo>
                <a:lnTo>
                  <a:pt x="172658" y="65865"/>
                </a:lnTo>
                <a:lnTo>
                  <a:pt x="155307" y="117461"/>
                </a:lnTo>
                <a:lnTo>
                  <a:pt x="111829" y="161597"/>
                </a:lnTo>
                <a:lnTo>
                  <a:pt x="88852" y="174878"/>
                </a:lnTo>
                <a:lnTo>
                  <a:pt x="70008" y="174650"/>
                </a:lnTo>
                <a:lnTo>
                  <a:pt x="56022" y="164766"/>
                </a:lnTo>
                <a:lnTo>
                  <a:pt x="44989" y="156573"/>
                </a:lnTo>
                <a:lnTo>
                  <a:pt x="35004" y="1614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195"/>
            <a:ext cx="9144000" cy="598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8228" y="3566159"/>
            <a:ext cx="2315210" cy="1615440"/>
          </a:xfrm>
          <a:custGeom>
            <a:avLst/>
            <a:gdLst/>
            <a:ahLst/>
            <a:cxnLst/>
            <a:rect l="l" t="t" r="r" b="b"/>
            <a:pathLst>
              <a:path w="2315210" h="1615439">
                <a:moveTo>
                  <a:pt x="632482" y="1262760"/>
                </a:moveTo>
                <a:lnTo>
                  <a:pt x="319150" y="1262760"/>
                </a:lnTo>
                <a:lnTo>
                  <a:pt x="352425" y="1267587"/>
                </a:lnTo>
                <a:lnTo>
                  <a:pt x="361950" y="1305687"/>
                </a:lnTo>
                <a:lnTo>
                  <a:pt x="342900" y="1405763"/>
                </a:lnTo>
                <a:lnTo>
                  <a:pt x="257175" y="1615439"/>
                </a:lnTo>
                <a:lnTo>
                  <a:pt x="328675" y="1505839"/>
                </a:lnTo>
                <a:lnTo>
                  <a:pt x="423925" y="1410589"/>
                </a:lnTo>
                <a:lnTo>
                  <a:pt x="585851" y="1339088"/>
                </a:lnTo>
                <a:lnTo>
                  <a:pt x="632482" y="1262760"/>
                </a:lnTo>
                <a:close/>
              </a:path>
              <a:path w="2315210" h="1615439">
                <a:moveTo>
                  <a:pt x="438276" y="233552"/>
                </a:moveTo>
                <a:lnTo>
                  <a:pt x="304800" y="281177"/>
                </a:lnTo>
                <a:lnTo>
                  <a:pt x="233425" y="381253"/>
                </a:lnTo>
                <a:lnTo>
                  <a:pt x="285750" y="381253"/>
                </a:lnTo>
                <a:lnTo>
                  <a:pt x="338200" y="405002"/>
                </a:lnTo>
                <a:lnTo>
                  <a:pt x="381000" y="466978"/>
                </a:lnTo>
                <a:lnTo>
                  <a:pt x="400176" y="538479"/>
                </a:lnTo>
                <a:lnTo>
                  <a:pt x="376300" y="600456"/>
                </a:lnTo>
                <a:lnTo>
                  <a:pt x="314325" y="676656"/>
                </a:lnTo>
                <a:lnTo>
                  <a:pt x="304800" y="738632"/>
                </a:lnTo>
                <a:lnTo>
                  <a:pt x="300100" y="929258"/>
                </a:lnTo>
                <a:lnTo>
                  <a:pt x="257175" y="1081785"/>
                </a:lnTo>
                <a:lnTo>
                  <a:pt x="228600" y="1162684"/>
                </a:lnTo>
                <a:lnTo>
                  <a:pt x="138175" y="1291335"/>
                </a:lnTo>
                <a:lnTo>
                  <a:pt x="0" y="1415288"/>
                </a:lnTo>
                <a:lnTo>
                  <a:pt x="42925" y="1381887"/>
                </a:lnTo>
                <a:lnTo>
                  <a:pt x="114300" y="1343787"/>
                </a:lnTo>
                <a:lnTo>
                  <a:pt x="185800" y="1329563"/>
                </a:lnTo>
                <a:lnTo>
                  <a:pt x="233425" y="1310513"/>
                </a:lnTo>
                <a:lnTo>
                  <a:pt x="319150" y="1262760"/>
                </a:lnTo>
                <a:lnTo>
                  <a:pt x="632482" y="1262760"/>
                </a:lnTo>
                <a:lnTo>
                  <a:pt x="638301" y="1253235"/>
                </a:lnTo>
                <a:lnTo>
                  <a:pt x="757301" y="1167510"/>
                </a:lnTo>
                <a:lnTo>
                  <a:pt x="857376" y="1024508"/>
                </a:lnTo>
                <a:lnTo>
                  <a:pt x="1000251" y="924432"/>
                </a:lnTo>
                <a:lnTo>
                  <a:pt x="1171829" y="876807"/>
                </a:lnTo>
                <a:lnTo>
                  <a:pt x="1706105" y="876807"/>
                </a:lnTo>
                <a:lnTo>
                  <a:pt x="1667129" y="829182"/>
                </a:lnTo>
                <a:lnTo>
                  <a:pt x="1691005" y="757682"/>
                </a:lnTo>
                <a:lnTo>
                  <a:pt x="1743329" y="719582"/>
                </a:lnTo>
                <a:lnTo>
                  <a:pt x="1789387" y="719582"/>
                </a:lnTo>
                <a:lnTo>
                  <a:pt x="1781429" y="710057"/>
                </a:lnTo>
                <a:lnTo>
                  <a:pt x="1748155" y="643254"/>
                </a:lnTo>
                <a:lnTo>
                  <a:pt x="1729105" y="609981"/>
                </a:lnTo>
                <a:lnTo>
                  <a:pt x="1738630" y="543306"/>
                </a:lnTo>
                <a:lnTo>
                  <a:pt x="1767205" y="528954"/>
                </a:lnTo>
                <a:lnTo>
                  <a:pt x="2037445" y="528954"/>
                </a:lnTo>
                <a:lnTo>
                  <a:pt x="2033905" y="476503"/>
                </a:lnTo>
                <a:lnTo>
                  <a:pt x="2043430" y="428878"/>
                </a:lnTo>
                <a:lnTo>
                  <a:pt x="2010156" y="428878"/>
                </a:lnTo>
                <a:lnTo>
                  <a:pt x="1953006" y="419353"/>
                </a:lnTo>
                <a:lnTo>
                  <a:pt x="1924304" y="400303"/>
                </a:lnTo>
                <a:lnTo>
                  <a:pt x="1848104" y="328802"/>
                </a:lnTo>
                <a:lnTo>
                  <a:pt x="1770102" y="257301"/>
                </a:lnTo>
                <a:lnTo>
                  <a:pt x="471550" y="257301"/>
                </a:lnTo>
                <a:lnTo>
                  <a:pt x="438276" y="233552"/>
                </a:lnTo>
                <a:close/>
              </a:path>
              <a:path w="2315210" h="1615439">
                <a:moveTo>
                  <a:pt x="1706105" y="876807"/>
                </a:moveTo>
                <a:lnTo>
                  <a:pt x="1171829" y="876807"/>
                </a:lnTo>
                <a:lnTo>
                  <a:pt x="1328927" y="886332"/>
                </a:lnTo>
                <a:lnTo>
                  <a:pt x="1481327" y="910208"/>
                </a:lnTo>
                <a:lnTo>
                  <a:pt x="1571879" y="943482"/>
                </a:lnTo>
                <a:lnTo>
                  <a:pt x="1662430" y="1000759"/>
                </a:lnTo>
                <a:lnTo>
                  <a:pt x="1762379" y="1067434"/>
                </a:lnTo>
                <a:lnTo>
                  <a:pt x="1862455" y="1191387"/>
                </a:lnTo>
                <a:lnTo>
                  <a:pt x="1900555" y="1177035"/>
                </a:lnTo>
                <a:lnTo>
                  <a:pt x="1810004" y="1048384"/>
                </a:lnTo>
                <a:lnTo>
                  <a:pt x="1767205" y="981709"/>
                </a:lnTo>
                <a:lnTo>
                  <a:pt x="1738630" y="914907"/>
                </a:lnTo>
                <a:lnTo>
                  <a:pt x="1710055" y="881633"/>
                </a:lnTo>
                <a:lnTo>
                  <a:pt x="1706105" y="876807"/>
                </a:lnTo>
                <a:close/>
              </a:path>
              <a:path w="2315210" h="1615439">
                <a:moveTo>
                  <a:pt x="2037445" y="528954"/>
                </a:moveTo>
                <a:lnTo>
                  <a:pt x="1767205" y="528954"/>
                </a:lnTo>
                <a:lnTo>
                  <a:pt x="1790954" y="586104"/>
                </a:lnTo>
                <a:lnTo>
                  <a:pt x="1810004" y="643254"/>
                </a:lnTo>
                <a:lnTo>
                  <a:pt x="1857629" y="695706"/>
                </a:lnTo>
                <a:lnTo>
                  <a:pt x="1900555" y="700532"/>
                </a:lnTo>
                <a:lnTo>
                  <a:pt x="2010156" y="705231"/>
                </a:lnTo>
                <a:lnTo>
                  <a:pt x="2081530" y="748157"/>
                </a:lnTo>
                <a:lnTo>
                  <a:pt x="2148205" y="805307"/>
                </a:lnTo>
                <a:lnTo>
                  <a:pt x="2181606" y="852932"/>
                </a:lnTo>
                <a:lnTo>
                  <a:pt x="2314956" y="772032"/>
                </a:lnTo>
                <a:lnTo>
                  <a:pt x="2233930" y="752856"/>
                </a:lnTo>
                <a:lnTo>
                  <a:pt x="2157730" y="724281"/>
                </a:lnTo>
                <a:lnTo>
                  <a:pt x="2081530" y="643254"/>
                </a:lnTo>
                <a:lnTo>
                  <a:pt x="2038731" y="548004"/>
                </a:lnTo>
                <a:lnTo>
                  <a:pt x="2037445" y="528954"/>
                </a:lnTo>
                <a:close/>
              </a:path>
              <a:path w="2315210" h="1615439">
                <a:moveTo>
                  <a:pt x="1789387" y="719582"/>
                </a:moveTo>
                <a:lnTo>
                  <a:pt x="1743329" y="719582"/>
                </a:lnTo>
                <a:lnTo>
                  <a:pt x="1805305" y="738632"/>
                </a:lnTo>
                <a:lnTo>
                  <a:pt x="1789387" y="719582"/>
                </a:lnTo>
                <a:close/>
              </a:path>
              <a:path w="2315210" h="1615439">
                <a:moveTo>
                  <a:pt x="1076452" y="0"/>
                </a:moveTo>
                <a:lnTo>
                  <a:pt x="1047876" y="14350"/>
                </a:lnTo>
                <a:lnTo>
                  <a:pt x="947927" y="19050"/>
                </a:lnTo>
                <a:lnTo>
                  <a:pt x="871727" y="28575"/>
                </a:lnTo>
                <a:lnTo>
                  <a:pt x="747776" y="81025"/>
                </a:lnTo>
                <a:lnTo>
                  <a:pt x="633476" y="138175"/>
                </a:lnTo>
                <a:lnTo>
                  <a:pt x="514476" y="200151"/>
                </a:lnTo>
                <a:lnTo>
                  <a:pt x="471550" y="257301"/>
                </a:lnTo>
                <a:lnTo>
                  <a:pt x="1770102" y="257301"/>
                </a:lnTo>
                <a:lnTo>
                  <a:pt x="1733804" y="224027"/>
                </a:lnTo>
                <a:lnTo>
                  <a:pt x="1624330" y="152526"/>
                </a:lnTo>
                <a:lnTo>
                  <a:pt x="1395602" y="33400"/>
                </a:lnTo>
                <a:lnTo>
                  <a:pt x="1345628" y="23875"/>
                </a:lnTo>
                <a:lnTo>
                  <a:pt x="1109852" y="23875"/>
                </a:lnTo>
                <a:lnTo>
                  <a:pt x="1076452" y="0"/>
                </a:lnTo>
                <a:close/>
              </a:path>
              <a:path w="2315210" h="1615439">
                <a:moveTo>
                  <a:pt x="1224152" y="4825"/>
                </a:moveTo>
                <a:lnTo>
                  <a:pt x="1167002" y="4825"/>
                </a:lnTo>
                <a:lnTo>
                  <a:pt x="1109852" y="23875"/>
                </a:lnTo>
                <a:lnTo>
                  <a:pt x="1345628" y="23875"/>
                </a:lnTo>
                <a:lnTo>
                  <a:pt x="1295654" y="14350"/>
                </a:lnTo>
                <a:lnTo>
                  <a:pt x="1224152" y="4825"/>
                </a:lnTo>
                <a:close/>
              </a:path>
            </a:pathLst>
          </a:custGeom>
          <a:solidFill>
            <a:srgbClr val="00AF5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8228" y="3566159"/>
            <a:ext cx="2315210" cy="1615440"/>
          </a:xfrm>
          <a:custGeom>
            <a:avLst/>
            <a:gdLst/>
            <a:ahLst/>
            <a:cxnLst/>
            <a:rect l="l" t="t" r="r" b="b"/>
            <a:pathLst>
              <a:path w="2315210" h="1615439">
                <a:moveTo>
                  <a:pt x="233425" y="381253"/>
                </a:moveTo>
                <a:lnTo>
                  <a:pt x="304800" y="281177"/>
                </a:lnTo>
                <a:lnTo>
                  <a:pt x="438276" y="233552"/>
                </a:lnTo>
                <a:lnTo>
                  <a:pt x="471550" y="257301"/>
                </a:lnTo>
                <a:lnTo>
                  <a:pt x="514476" y="200151"/>
                </a:lnTo>
                <a:lnTo>
                  <a:pt x="633476" y="138175"/>
                </a:lnTo>
                <a:lnTo>
                  <a:pt x="747776" y="81025"/>
                </a:lnTo>
                <a:lnTo>
                  <a:pt x="871727" y="28575"/>
                </a:lnTo>
                <a:lnTo>
                  <a:pt x="947927" y="19050"/>
                </a:lnTo>
                <a:lnTo>
                  <a:pt x="1047876" y="14350"/>
                </a:lnTo>
                <a:lnTo>
                  <a:pt x="1076452" y="0"/>
                </a:lnTo>
                <a:lnTo>
                  <a:pt x="1109852" y="23875"/>
                </a:lnTo>
                <a:lnTo>
                  <a:pt x="1167002" y="4825"/>
                </a:lnTo>
                <a:lnTo>
                  <a:pt x="1224152" y="4825"/>
                </a:lnTo>
                <a:lnTo>
                  <a:pt x="1295654" y="14350"/>
                </a:lnTo>
                <a:lnTo>
                  <a:pt x="1395602" y="33400"/>
                </a:lnTo>
                <a:lnTo>
                  <a:pt x="1514729" y="95250"/>
                </a:lnTo>
                <a:lnTo>
                  <a:pt x="1624330" y="152526"/>
                </a:lnTo>
                <a:lnTo>
                  <a:pt x="1733804" y="224027"/>
                </a:lnTo>
                <a:lnTo>
                  <a:pt x="1848104" y="328802"/>
                </a:lnTo>
                <a:lnTo>
                  <a:pt x="1924304" y="400303"/>
                </a:lnTo>
                <a:lnTo>
                  <a:pt x="1953006" y="419353"/>
                </a:lnTo>
                <a:lnTo>
                  <a:pt x="2010156" y="428878"/>
                </a:lnTo>
                <a:lnTo>
                  <a:pt x="2043430" y="428878"/>
                </a:lnTo>
                <a:lnTo>
                  <a:pt x="2033905" y="476503"/>
                </a:lnTo>
                <a:lnTo>
                  <a:pt x="2038731" y="548004"/>
                </a:lnTo>
                <a:lnTo>
                  <a:pt x="2081530" y="643254"/>
                </a:lnTo>
                <a:lnTo>
                  <a:pt x="2157730" y="724281"/>
                </a:lnTo>
                <a:lnTo>
                  <a:pt x="2233930" y="752856"/>
                </a:lnTo>
                <a:lnTo>
                  <a:pt x="2314956" y="772032"/>
                </a:lnTo>
                <a:lnTo>
                  <a:pt x="2181606" y="852932"/>
                </a:lnTo>
                <a:lnTo>
                  <a:pt x="2148205" y="805307"/>
                </a:lnTo>
                <a:lnTo>
                  <a:pt x="2081530" y="748157"/>
                </a:lnTo>
                <a:lnTo>
                  <a:pt x="2010156" y="705231"/>
                </a:lnTo>
                <a:lnTo>
                  <a:pt x="1900555" y="700532"/>
                </a:lnTo>
                <a:lnTo>
                  <a:pt x="1857629" y="695706"/>
                </a:lnTo>
                <a:lnTo>
                  <a:pt x="1810004" y="643254"/>
                </a:lnTo>
                <a:lnTo>
                  <a:pt x="1790954" y="586104"/>
                </a:lnTo>
                <a:lnTo>
                  <a:pt x="1767205" y="528954"/>
                </a:lnTo>
                <a:lnTo>
                  <a:pt x="1738630" y="543306"/>
                </a:lnTo>
                <a:lnTo>
                  <a:pt x="1729105" y="609981"/>
                </a:lnTo>
                <a:lnTo>
                  <a:pt x="1748155" y="643254"/>
                </a:lnTo>
                <a:lnTo>
                  <a:pt x="1781429" y="710057"/>
                </a:lnTo>
                <a:lnTo>
                  <a:pt x="1805305" y="738632"/>
                </a:lnTo>
                <a:lnTo>
                  <a:pt x="1743329" y="719582"/>
                </a:lnTo>
                <a:lnTo>
                  <a:pt x="1691005" y="757682"/>
                </a:lnTo>
                <a:lnTo>
                  <a:pt x="1667129" y="829182"/>
                </a:lnTo>
                <a:lnTo>
                  <a:pt x="1710055" y="881633"/>
                </a:lnTo>
                <a:lnTo>
                  <a:pt x="1738630" y="914907"/>
                </a:lnTo>
                <a:lnTo>
                  <a:pt x="1767205" y="981709"/>
                </a:lnTo>
                <a:lnTo>
                  <a:pt x="1810004" y="1048384"/>
                </a:lnTo>
                <a:lnTo>
                  <a:pt x="1900555" y="1177035"/>
                </a:lnTo>
                <a:lnTo>
                  <a:pt x="1862455" y="1191387"/>
                </a:lnTo>
                <a:lnTo>
                  <a:pt x="1762379" y="1067434"/>
                </a:lnTo>
                <a:lnTo>
                  <a:pt x="1662430" y="1000759"/>
                </a:lnTo>
                <a:lnTo>
                  <a:pt x="1571879" y="943482"/>
                </a:lnTo>
                <a:lnTo>
                  <a:pt x="1481327" y="910208"/>
                </a:lnTo>
                <a:lnTo>
                  <a:pt x="1328927" y="886332"/>
                </a:lnTo>
                <a:lnTo>
                  <a:pt x="1171829" y="876807"/>
                </a:lnTo>
                <a:lnTo>
                  <a:pt x="1000251" y="924432"/>
                </a:lnTo>
                <a:lnTo>
                  <a:pt x="857376" y="1024508"/>
                </a:lnTo>
                <a:lnTo>
                  <a:pt x="757301" y="1167510"/>
                </a:lnTo>
                <a:lnTo>
                  <a:pt x="638301" y="1253235"/>
                </a:lnTo>
                <a:lnTo>
                  <a:pt x="585851" y="1339088"/>
                </a:lnTo>
                <a:lnTo>
                  <a:pt x="423925" y="1410589"/>
                </a:lnTo>
                <a:lnTo>
                  <a:pt x="328675" y="1505839"/>
                </a:lnTo>
                <a:lnTo>
                  <a:pt x="257175" y="1615439"/>
                </a:lnTo>
                <a:lnTo>
                  <a:pt x="342900" y="1405763"/>
                </a:lnTo>
                <a:lnTo>
                  <a:pt x="361950" y="1305687"/>
                </a:lnTo>
                <a:lnTo>
                  <a:pt x="352425" y="1267587"/>
                </a:lnTo>
                <a:lnTo>
                  <a:pt x="319150" y="1262760"/>
                </a:lnTo>
                <a:lnTo>
                  <a:pt x="233425" y="1310513"/>
                </a:lnTo>
                <a:lnTo>
                  <a:pt x="185800" y="1329563"/>
                </a:lnTo>
                <a:lnTo>
                  <a:pt x="114300" y="1343787"/>
                </a:lnTo>
                <a:lnTo>
                  <a:pt x="42925" y="1381887"/>
                </a:lnTo>
                <a:lnTo>
                  <a:pt x="0" y="1415288"/>
                </a:lnTo>
                <a:lnTo>
                  <a:pt x="138175" y="1291335"/>
                </a:lnTo>
                <a:lnTo>
                  <a:pt x="228600" y="1162684"/>
                </a:lnTo>
                <a:lnTo>
                  <a:pt x="257175" y="1081785"/>
                </a:lnTo>
                <a:lnTo>
                  <a:pt x="300100" y="929258"/>
                </a:lnTo>
                <a:lnTo>
                  <a:pt x="304800" y="738632"/>
                </a:lnTo>
                <a:lnTo>
                  <a:pt x="314325" y="676656"/>
                </a:lnTo>
                <a:lnTo>
                  <a:pt x="376300" y="600456"/>
                </a:lnTo>
                <a:lnTo>
                  <a:pt x="400176" y="538479"/>
                </a:lnTo>
                <a:lnTo>
                  <a:pt x="381000" y="466978"/>
                </a:lnTo>
                <a:lnTo>
                  <a:pt x="338200" y="405002"/>
                </a:lnTo>
                <a:lnTo>
                  <a:pt x="285750" y="381253"/>
                </a:lnTo>
                <a:lnTo>
                  <a:pt x="233425" y="38125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07918"/>
            <a:ext cx="7153909" cy="335152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140" dirty="0">
                <a:latin typeface="Arial"/>
                <a:cs typeface="Arial"/>
              </a:rPr>
              <a:t>Roof: </a:t>
            </a:r>
            <a:r>
              <a:rPr sz="2800" spc="-130" dirty="0">
                <a:latin typeface="Arial"/>
                <a:cs typeface="Arial"/>
              </a:rPr>
              <a:t>Fornix, </a:t>
            </a:r>
            <a:r>
              <a:rPr sz="2800" spc="-50" dirty="0">
                <a:latin typeface="Arial"/>
                <a:cs typeface="Arial"/>
              </a:rPr>
              <a:t>tella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choroida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100" dirty="0">
                <a:latin typeface="Arial"/>
                <a:cs typeface="Arial"/>
              </a:rPr>
              <a:t>Floor: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Hypothalamus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</a:tabLst>
            </a:pPr>
            <a:r>
              <a:rPr sz="2800" spc="-105" dirty="0">
                <a:latin typeface="Arial"/>
                <a:cs typeface="Arial"/>
              </a:rPr>
              <a:t>Laterally: </a:t>
            </a:r>
            <a:r>
              <a:rPr sz="2800" spc="-165" dirty="0">
                <a:latin typeface="Arial"/>
                <a:cs typeface="Arial"/>
              </a:rPr>
              <a:t>Thalamus,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hypothalamus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5" dirty="0">
                <a:latin typeface="Arial"/>
                <a:cs typeface="Arial"/>
              </a:rPr>
              <a:t>Anteriorly: </a:t>
            </a:r>
            <a:r>
              <a:rPr sz="2800" spc="-100" dirty="0">
                <a:latin typeface="Arial"/>
                <a:cs typeface="Arial"/>
              </a:rPr>
              <a:t>lamina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terminalis</a:t>
            </a:r>
            <a:endParaRPr sz="2800">
              <a:latin typeface="Arial"/>
              <a:cs typeface="Arial"/>
            </a:endParaRPr>
          </a:p>
          <a:p>
            <a:pPr marL="241300" marR="5080" indent="-228600" algn="just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95" dirty="0">
                <a:latin typeface="Arial"/>
                <a:cs typeface="Arial"/>
              </a:rPr>
              <a:t>Posteriorly: </a:t>
            </a:r>
            <a:r>
              <a:rPr sz="2800" spc="-114" dirty="0">
                <a:latin typeface="Arial"/>
                <a:cs typeface="Arial"/>
              </a:rPr>
              <a:t>opening </a:t>
            </a:r>
            <a:r>
              <a:rPr sz="2800" spc="-15" dirty="0">
                <a:latin typeface="Arial"/>
                <a:cs typeface="Arial"/>
              </a:rPr>
              <a:t>into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0" dirty="0">
                <a:latin typeface="Arial"/>
                <a:cs typeface="Arial"/>
              </a:rPr>
              <a:t>cerebral</a:t>
            </a:r>
            <a:r>
              <a:rPr sz="2800" spc="-36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aqueduct,  </a:t>
            </a:r>
            <a:r>
              <a:rPr sz="2800" spc="-65" dirty="0">
                <a:latin typeface="Arial"/>
                <a:cs typeface="Arial"/>
              </a:rPr>
              <a:t>posterior </a:t>
            </a:r>
            <a:r>
              <a:rPr sz="2800" spc="-140" dirty="0">
                <a:latin typeface="Arial"/>
                <a:cs typeface="Arial"/>
              </a:rPr>
              <a:t>commissure, </a:t>
            </a:r>
            <a:r>
              <a:rPr sz="2800" spc="-95" dirty="0">
                <a:latin typeface="Arial"/>
                <a:cs typeface="Arial"/>
              </a:rPr>
              <a:t>pineal </a:t>
            </a:r>
            <a:r>
              <a:rPr sz="2800" spc="-180" dirty="0">
                <a:latin typeface="Arial"/>
                <a:cs typeface="Arial"/>
              </a:rPr>
              <a:t>recess, </a:t>
            </a:r>
            <a:r>
              <a:rPr sz="2800" spc="-105" dirty="0">
                <a:latin typeface="Arial"/>
                <a:cs typeface="Arial"/>
              </a:rPr>
              <a:t>habenular  </a:t>
            </a:r>
            <a:r>
              <a:rPr sz="2800" spc="-145" dirty="0">
                <a:latin typeface="Arial"/>
                <a:cs typeface="Arial"/>
              </a:rPr>
              <a:t>commissure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88707" y="0"/>
            <a:ext cx="1955292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73745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Fourth</a:t>
            </a:r>
            <a:r>
              <a:rPr spc="-520" dirty="0"/>
              <a:t> </a:t>
            </a:r>
            <a:r>
              <a:rPr spc="-370" dirty="0"/>
              <a:t>Ventricle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076" y="0"/>
            <a:ext cx="79278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27" y="0"/>
            <a:ext cx="79278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93493"/>
            <a:ext cx="752157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110" dirty="0">
                <a:latin typeface="Arial"/>
                <a:cs typeface="Arial"/>
              </a:rPr>
              <a:t>Location: </a:t>
            </a:r>
            <a:r>
              <a:rPr sz="2800" spc="-50" dirty="0">
                <a:latin typeface="Arial"/>
                <a:cs typeface="Arial"/>
              </a:rPr>
              <a:t>Anterior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0" dirty="0">
                <a:latin typeface="Arial"/>
                <a:cs typeface="Arial"/>
              </a:rPr>
              <a:t>cerebellum </a:t>
            </a:r>
            <a:r>
              <a:rPr sz="2800" spc="-135" dirty="0">
                <a:latin typeface="Arial"/>
                <a:cs typeface="Arial"/>
              </a:rPr>
              <a:t>and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posterior 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pons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superior </a:t>
            </a:r>
            <a:r>
              <a:rPr sz="2800" spc="-60" dirty="0">
                <a:latin typeface="Arial"/>
                <a:cs typeface="Arial"/>
              </a:rPr>
              <a:t>half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95" dirty="0">
                <a:latin typeface="Arial"/>
                <a:cs typeface="Arial"/>
              </a:rPr>
              <a:t>medulla  </a:t>
            </a:r>
            <a:r>
              <a:rPr sz="2800" spc="-110" dirty="0">
                <a:latin typeface="Arial"/>
                <a:cs typeface="Arial"/>
              </a:rPr>
              <a:t>oblongata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0"/>
            <a:ext cx="7598664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93493"/>
            <a:ext cx="7560309" cy="2626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100" dirty="0">
                <a:latin typeface="Arial"/>
                <a:cs typeface="Arial"/>
              </a:rPr>
              <a:t>Floor: </a:t>
            </a:r>
            <a:r>
              <a:rPr sz="2800" spc="-110" dirty="0">
                <a:latin typeface="Arial"/>
                <a:cs typeface="Arial"/>
              </a:rPr>
              <a:t>Posterior </a:t>
            </a:r>
            <a:r>
              <a:rPr sz="2800" spc="-140" dirty="0">
                <a:latin typeface="Arial"/>
                <a:cs typeface="Arial"/>
              </a:rPr>
              <a:t>surface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pons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32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cranial  </a:t>
            </a:r>
            <a:r>
              <a:rPr sz="2800" spc="-60" dirty="0">
                <a:latin typeface="Arial"/>
                <a:cs typeface="Arial"/>
              </a:rPr>
              <a:t>half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95" dirty="0">
                <a:latin typeface="Arial"/>
                <a:cs typeface="Arial"/>
              </a:rPr>
              <a:t>medulla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oblongata</a:t>
            </a:r>
            <a:endParaRPr sz="2800">
              <a:latin typeface="Arial"/>
              <a:cs typeface="Arial"/>
            </a:endParaRPr>
          </a:p>
          <a:p>
            <a:pPr marL="241300" marR="8890" indent="-228600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800" spc="-105" dirty="0">
                <a:latin typeface="Arial"/>
                <a:cs typeface="Arial"/>
              </a:rPr>
              <a:t>Laterally: </a:t>
            </a:r>
            <a:r>
              <a:rPr sz="2800" spc="-45" dirty="0">
                <a:latin typeface="Arial"/>
                <a:cs typeface="Arial"/>
              </a:rPr>
              <a:t>Inferior </a:t>
            </a:r>
            <a:r>
              <a:rPr sz="2800" spc="-95" dirty="0">
                <a:latin typeface="Arial"/>
                <a:cs typeface="Arial"/>
              </a:rPr>
              <a:t>cerebellar </a:t>
            </a:r>
            <a:r>
              <a:rPr sz="2800" spc="-120" dirty="0">
                <a:latin typeface="Arial"/>
                <a:cs typeface="Arial"/>
              </a:rPr>
              <a:t>peduncle </a:t>
            </a:r>
            <a:r>
              <a:rPr sz="2800" spc="-135" dirty="0">
                <a:latin typeface="Arial"/>
                <a:cs typeface="Arial"/>
              </a:rPr>
              <a:t>and</a:t>
            </a:r>
            <a:r>
              <a:rPr sz="2800" spc="-34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superior  </a:t>
            </a:r>
            <a:r>
              <a:rPr sz="2800" spc="-95" dirty="0">
                <a:latin typeface="Arial"/>
                <a:cs typeface="Arial"/>
              </a:rPr>
              <a:t>cerebellar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peduncle</a:t>
            </a:r>
            <a:endParaRPr sz="2800">
              <a:latin typeface="Arial"/>
              <a:cs typeface="Arial"/>
            </a:endParaRPr>
          </a:p>
          <a:p>
            <a:pPr marL="241300" marR="959485" indent="-228600">
              <a:lnSpc>
                <a:spcPts val="302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800" spc="-140" dirty="0">
                <a:latin typeface="Arial"/>
                <a:cs typeface="Arial"/>
              </a:rPr>
              <a:t>Roof: </a:t>
            </a: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100" dirty="0">
                <a:latin typeface="Arial"/>
                <a:cs typeface="Arial"/>
              </a:rPr>
              <a:t>tent-shaped </a:t>
            </a:r>
            <a:r>
              <a:rPr sz="2800" spc="-30" dirty="0">
                <a:latin typeface="Arial"/>
                <a:cs typeface="Arial"/>
              </a:rPr>
              <a:t>roof </a:t>
            </a:r>
            <a:r>
              <a:rPr sz="2800" spc="-90" dirty="0">
                <a:latin typeface="Arial"/>
                <a:cs typeface="Arial"/>
              </a:rPr>
              <a:t>projects </a:t>
            </a:r>
            <a:r>
              <a:rPr sz="2800" spc="-15" dirty="0">
                <a:latin typeface="Arial"/>
                <a:cs typeface="Arial"/>
              </a:rPr>
              <a:t>into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00" dirty="0">
                <a:latin typeface="Arial"/>
                <a:cs typeface="Arial"/>
              </a:rPr>
              <a:t>cerebellum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88707" y="0"/>
            <a:ext cx="1955292" cy="169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955" y="0"/>
            <a:ext cx="8330183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4272" y="0"/>
            <a:ext cx="3734507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9891" y="3357371"/>
            <a:ext cx="4091940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773" y="3668903"/>
            <a:ext cx="2036445" cy="806450"/>
          </a:xfrm>
          <a:custGeom>
            <a:avLst/>
            <a:gdLst/>
            <a:ahLst/>
            <a:cxnLst/>
            <a:rect l="l" t="t" r="r" b="b"/>
            <a:pathLst>
              <a:path w="2036445" h="806450">
                <a:moveTo>
                  <a:pt x="2035936" y="0"/>
                </a:moveTo>
                <a:lnTo>
                  <a:pt x="0" y="80619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82156" y="3429000"/>
            <a:ext cx="1908175" cy="51054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815"/>
              </a:spcBef>
            </a:pPr>
            <a:r>
              <a:rPr sz="1800" spc="-90" dirty="0">
                <a:latin typeface="Arial"/>
                <a:cs typeface="Arial"/>
              </a:rPr>
              <a:t>Terminal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ventricle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pc="-200" dirty="0"/>
              <a:t>What </a:t>
            </a:r>
            <a:r>
              <a:rPr spc="-330" dirty="0"/>
              <a:t>are </a:t>
            </a:r>
            <a:r>
              <a:rPr spc="-295" dirty="0"/>
              <a:t>the </a:t>
            </a:r>
            <a:r>
              <a:rPr spc="-285" dirty="0"/>
              <a:t>function</a:t>
            </a:r>
            <a:r>
              <a:rPr spc="-1030" dirty="0"/>
              <a:t> </a:t>
            </a:r>
            <a:r>
              <a:rPr spc="-270" dirty="0"/>
              <a:t>of  </a:t>
            </a:r>
            <a:r>
              <a:rPr spc="-250" dirty="0"/>
              <a:t>ventricles?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00"/>
            <a:ext cx="234045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35" dirty="0">
                <a:latin typeface="Trebuchet MS"/>
                <a:cs typeface="Trebuchet MS"/>
              </a:rPr>
              <a:t>CSF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493"/>
            <a:ext cx="7347584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200" dirty="0">
                <a:latin typeface="Arial"/>
                <a:cs typeface="Arial"/>
              </a:rPr>
              <a:t>Clear, </a:t>
            </a:r>
            <a:r>
              <a:rPr sz="2800" spc="-75" dirty="0">
                <a:latin typeface="Arial"/>
                <a:cs typeface="Arial"/>
              </a:rPr>
              <a:t>water-like </a:t>
            </a:r>
            <a:r>
              <a:rPr sz="2800" spc="-20" dirty="0">
                <a:latin typeface="Arial"/>
                <a:cs typeface="Arial"/>
              </a:rPr>
              <a:t>fluid </a:t>
            </a:r>
            <a:r>
              <a:rPr sz="2800" spc="-150" dirty="0">
                <a:latin typeface="Arial"/>
                <a:cs typeface="Arial"/>
              </a:rPr>
              <a:t>resides </a:t>
            </a:r>
            <a:r>
              <a:rPr sz="2800" spc="-5" dirty="0">
                <a:latin typeface="Arial"/>
                <a:cs typeface="Arial"/>
              </a:rPr>
              <a:t>within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38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ventricular  </a:t>
            </a:r>
            <a:r>
              <a:rPr sz="2800" spc="-155" dirty="0">
                <a:latin typeface="Arial"/>
                <a:cs typeface="Arial"/>
              </a:rPr>
              <a:t>system.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584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/>
              <a:t>Appearance </a:t>
            </a:r>
            <a:r>
              <a:rPr sz="4400" spc="-175" dirty="0"/>
              <a:t>and</a:t>
            </a:r>
            <a:r>
              <a:rPr sz="4400" spc="-535" dirty="0"/>
              <a:t> </a:t>
            </a:r>
            <a:r>
              <a:rPr sz="4400" spc="-180" dirty="0"/>
              <a:t>composition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28650" y="2938145"/>
            <a:ext cx="3943350" cy="640080"/>
          </a:xfrm>
          <a:custGeom>
            <a:avLst/>
            <a:gdLst/>
            <a:ahLst/>
            <a:cxnLst/>
            <a:rect l="l" t="t" r="r" b="b"/>
            <a:pathLst>
              <a:path w="3943350" h="640079">
                <a:moveTo>
                  <a:pt x="0" y="640079"/>
                </a:moveTo>
                <a:lnTo>
                  <a:pt x="3943350" y="640079"/>
                </a:lnTo>
                <a:lnTo>
                  <a:pt x="3943350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FFC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2938145"/>
            <a:ext cx="3943350" cy="640080"/>
          </a:xfrm>
          <a:custGeom>
            <a:avLst/>
            <a:gdLst/>
            <a:ahLst/>
            <a:cxnLst/>
            <a:rect l="l" t="t" r="r" b="b"/>
            <a:pathLst>
              <a:path w="3943350" h="640079">
                <a:moveTo>
                  <a:pt x="0" y="640079"/>
                </a:moveTo>
                <a:lnTo>
                  <a:pt x="3943350" y="640079"/>
                </a:lnTo>
                <a:lnTo>
                  <a:pt x="3943350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FFC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650" y="2196464"/>
            <a:ext cx="7886700" cy="0"/>
          </a:xfrm>
          <a:custGeom>
            <a:avLst/>
            <a:gdLst/>
            <a:ahLst/>
            <a:cxnLst/>
            <a:rect l="l" t="t" r="r" b="b"/>
            <a:pathLst>
              <a:path w="7886700">
                <a:moveTo>
                  <a:pt x="0" y="0"/>
                </a:moveTo>
                <a:lnTo>
                  <a:pt x="7886700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650" y="1825625"/>
            <a:ext cx="7886700" cy="0"/>
          </a:xfrm>
          <a:custGeom>
            <a:avLst/>
            <a:gdLst/>
            <a:ahLst/>
            <a:cxnLst/>
            <a:rect l="l" t="t" r="r" b="b"/>
            <a:pathLst>
              <a:path w="7886700">
                <a:moveTo>
                  <a:pt x="0" y="0"/>
                </a:moveTo>
                <a:lnTo>
                  <a:pt x="7886700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650" y="5432425"/>
            <a:ext cx="7886700" cy="0"/>
          </a:xfrm>
          <a:custGeom>
            <a:avLst/>
            <a:gdLst/>
            <a:ahLst/>
            <a:cxnLst/>
            <a:rect l="l" t="t" r="r" b="b"/>
            <a:pathLst>
              <a:path w="7886700">
                <a:moveTo>
                  <a:pt x="0" y="0"/>
                </a:moveTo>
                <a:lnTo>
                  <a:pt x="7886700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542" y="1843785"/>
            <a:ext cx="571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6050" algn="l"/>
              </a:tabLst>
            </a:pPr>
            <a:r>
              <a:rPr sz="1800" spc="-100" dirty="0">
                <a:latin typeface="Arial"/>
                <a:cs typeface="Arial"/>
              </a:rPr>
              <a:t>Appearance	</a:t>
            </a:r>
            <a:r>
              <a:rPr sz="1800" spc="-114" dirty="0">
                <a:latin typeface="Arial"/>
                <a:cs typeface="Arial"/>
              </a:rPr>
              <a:t>Clear </a:t>
            </a:r>
            <a:r>
              <a:rPr sz="1800" spc="-85" dirty="0">
                <a:latin typeface="Arial"/>
                <a:cs typeface="Arial"/>
              </a:rPr>
              <a:t>and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colorless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650" y="2202814"/>
            <a:ext cx="7886700" cy="364490"/>
          </a:xfrm>
          <a:prstGeom prst="rect">
            <a:avLst/>
          </a:prstGeom>
          <a:solidFill>
            <a:srgbClr val="FFC000">
              <a:alpha val="19999"/>
            </a:srgbClr>
          </a:solidFill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  <a:tabLst>
                <a:tab pos="4034790" algn="l"/>
              </a:tabLst>
            </a:pPr>
            <a:r>
              <a:rPr sz="1800" spc="-95" dirty="0">
                <a:latin typeface="Arial"/>
                <a:cs typeface="Arial"/>
              </a:rPr>
              <a:t>Volume	</a:t>
            </a:r>
            <a:r>
              <a:rPr sz="1800" spc="-90" dirty="0">
                <a:latin typeface="Arial"/>
                <a:cs typeface="Arial"/>
              </a:rPr>
              <a:t>150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3956050" algn="l"/>
              </a:tabLst>
            </a:pPr>
            <a:r>
              <a:rPr spc="-130" dirty="0"/>
              <a:t>Rate</a:t>
            </a:r>
            <a:r>
              <a:rPr spc="-95" dirty="0"/>
              <a:t> </a:t>
            </a:r>
            <a:r>
              <a:rPr spc="-5" dirty="0"/>
              <a:t>of</a:t>
            </a:r>
            <a:r>
              <a:rPr spc="-75" dirty="0"/>
              <a:t> </a:t>
            </a:r>
            <a:r>
              <a:rPr spc="-40" dirty="0"/>
              <a:t>production	</a:t>
            </a:r>
            <a:r>
              <a:rPr spc="-75" dirty="0"/>
              <a:t>0.5</a:t>
            </a:r>
            <a:r>
              <a:rPr spc="-105" dirty="0"/>
              <a:t> </a:t>
            </a:r>
            <a:r>
              <a:rPr spc="-35" dirty="0"/>
              <a:t>mL/minute</a:t>
            </a:r>
          </a:p>
          <a:p>
            <a:pPr marL="12700" marR="5080">
              <a:lnSpc>
                <a:spcPct val="100000"/>
              </a:lnSpc>
              <a:spcBef>
                <a:spcPts val="760"/>
              </a:spcBef>
              <a:tabLst>
                <a:tab pos="3956050" algn="l"/>
              </a:tabLst>
            </a:pPr>
            <a:r>
              <a:rPr spc="-120" dirty="0"/>
              <a:t>Pressure </a:t>
            </a:r>
            <a:r>
              <a:rPr spc="-75" dirty="0"/>
              <a:t>(spinal </a:t>
            </a:r>
            <a:r>
              <a:rPr spc="-45" dirty="0"/>
              <a:t>tap </a:t>
            </a:r>
            <a:r>
              <a:rPr spc="5" dirty="0"/>
              <a:t>with</a:t>
            </a:r>
            <a:r>
              <a:rPr spc="-55" dirty="0"/>
              <a:t> </a:t>
            </a:r>
            <a:r>
              <a:rPr spc="-25" dirty="0"/>
              <a:t>patient</a:t>
            </a:r>
            <a:r>
              <a:rPr spc="-80" dirty="0"/>
              <a:t> </a:t>
            </a:r>
            <a:r>
              <a:rPr spc="-30" dirty="0"/>
              <a:t>in	</a:t>
            </a:r>
            <a:r>
              <a:rPr spc="-85" dirty="0"/>
              <a:t>60-150 </a:t>
            </a:r>
            <a:r>
              <a:rPr spc="-65" dirty="0"/>
              <a:t>mm </a:t>
            </a:r>
            <a:r>
              <a:rPr spc="-5" dirty="0"/>
              <a:t>of</a:t>
            </a:r>
            <a:r>
              <a:rPr spc="-195" dirty="0"/>
              <a:t> </a:t>
            </a:r>
            <a:r>
              <a:rPr spc="-40" dirty="0"/>
              <a:t>water  </a:t>
            </a:r>
            <a:r>
              <a:rPr spc="-50" dirty="0"/>
              <a:t>lateral </a:t>
            </a:r>
            <a:r>
              <a:rPr spc="-55" dirty="0"/>
              <a:t>recumbent</a:t>
            </a:r>
            <a:r>
              <a:rPr spc="-130" dirty="0"/>
              <a:t> </a:t>
            </a:r>
            <a:r>
              <a:rPr spc="-45" dirty="0"/>
              <a:t>position)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b="1" spc="-90" dirty="0">
                <a:latin typeface="Trebuchet MS"/>
                <a:cs typeface="Trebuchet MS"/>
              </a:rPr>
              <a:t>Composition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8650" y="3949065"/>
            <a:ext cx="7886700" cy="370840"/>
          </a:xfrm>
          <a:prstGeom prst="rect">
            <a:avLst/>
          </a:prstGeom>
          <a:solidFill>
            <a:srgbClr val="FFC000">
              <a:alpha val="19999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  <a:tabLst>
                <a:tab pos="4034790" algn="l"/>
              </a:tabLst>
            </a:pPr>
            <a:r>
              <a:rPr sz="1800" spc="-60" dirty="0">
                <a:latin typeface="Arial"/>
                <a:cs typeface="Arial"/>
              </a:rPr>
              <a:t>Protein	</a:t>
            </a:r>
            <a:r>
              <a:rPr sz="1800" spc="-85" dirty="0">
                <a:latin typeface="Arial"/>
                <a:cs typeface="Arial"/>
              </a:rPr>
              <a:t>15-45 </a:t>
            </a:r>
            <a:r>
              <a:rPr sz="1800" spc="-40" dirty="0">
                <a:latin typeface="Arial"/>
                <a:cs typeface="Arial"/>
              </a:rPr>
              <a:t>mg/100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42" y="4338573"/>
            <a:ext cx="562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6050" algn="l"/>
              </a:tabLst>
            </a:pPr>
            <a:r>
              <a:rPr sz="1800" spc="-120" dirty="0">
                <a:latin typeface="Arial"/>
                <a:cs typeface="Arial"/>
              </a:rPr>
              <a:t>Glucose	</a:t>
            </a:r>
            <a:r>
              <a:rPr sz="1800" spc="-85" dirty="0">
                <a:latin typeface="Arial"/>
                <a:cs typeface="Arial"/>
              </a:rPr>
              <a:t>50-85 </a:t>
            </a:r>
            <a:r>
              <a:rPr sz="1800" spc="-40" dirty="0">
                <a:latin typeface="Arial"/>
                <a:cs typeface="Arial"/>
              </a:rPr>
              <a:t>mg/100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8650" y="4690745"/>
            <a:ext cx="7886700" cy="370840"/>
          </a:xfrm>
          <a:prstGeom prst="rect">
            <a:avLst/>
          </a:prstGeom>
          <a:solidFill>
            <a:srgbClr val="FFC000">
              <a:alpha val="19999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  <a:tabLst>
                <a:tab pos="4034790" algn="l"/>
              </a:tabLst>
            </a:pPr>
            <a:r>
              <a:rPr sz="1800" spc="-75" dirty="0">
                <a:latin typeface="Arial"/>
                <a:cs typeface="Arial"/>
              </a:rPr>
              <a:t>Chloride	</a:t>
            </a:r>
            <a:r>
              <a:rPr sz="1800" spc="-90" dirty="0">
                <a:latin typeface="Arial"/>
                <a:cs typeface="Arial"/>
              </a:rPr>
              <a:t>720-750 </a:t>
            </a:r>
            <a:r>
              <a:rPr sz="1800" spc="-45" dirty="0">
                <a:latin typeface="Arial"/>
                <a:cs typeface="Arial"/>
              </a:rPr>
              <a:t>mg/100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7542" y="5080508"/>
            <a:ext cx="6166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6050" algn="l"/>
              </a:tabLst>
            </a:pPr>
            <a:r>
              <a:rPr sz="1800" spc="-70" dirty="0">
                <a:latin typeface="Arial"/>
                <a:cs typeface="Arial"/>
              </a:rPr>
              <a:t>Number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cells	</a:t>
            </a:r>
            <a:r>
              <a:rPr sz="1800" spc="-80" dirty="0">
                <a:latin typeface="Arial"/>
                <a:cs typeface="Arial"/>
              </a:rPr>
              <a:t>0-3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lymphocytes/cumm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61023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How </a:t>
            </a:r>
            <a:r>
              <a:rPr spc="-320" dirty="0"/>
              <a:t>CSF </a:t>
            </a:r>
            <a:r>
              <a:rPr spc="-250" dirty="0"/>
              <a:t>is</a:t>
            </a:r>
            <a:r>
              <a:rPr spc="-940" dirty="0"/>
              <a:t> </a:t>
            </a:r>
            <a:r>
              <a:rPr spc="-165" dirty="0"/>
              <a:t>formed?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605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How </a:t>
            </a:r>
            <a:r>
              <a:rPr spc="-295" dirty="0"/>
              <a:t>many</a:t>
            </a:r>
            <a:r>
              <a:rPr spc="-795" dirty="0"/>
              <a:t> </a:t>
            </a:r>
            <a:r>
              <a:rPr spc="-254" dirty="0"/>
              <a:t>cavities?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330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5" dirty="0">
                <a:latin typeface="Trebuchet MS"/>
                <a:cs typeface="Trebuchet MS"/>
              </a:rPr>
              <a:t>Choroid</a:t>
            </a:r>
            <a:r>
              <a:rPr sz="4400" spc="-380" dirty="0">
                <a:latin typeface="Trebuchet MS"/>
                <a:cs typeface="Trebuchet MS"/>
              </a:rPr>
              <a:t> </a:t>
            </a:r>
            <a:r>
              <a:rPr sz="4400" spc="-245" dirty="0">
                <a:latin typeface="Trebuchet MS"/>
                <a:cs typeface="Trebuchet MS"/>
              </a:rPr>
              <a:t>Plexus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493"/>
            <a:ext cx="761619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40" dirty="0">
                <a:latin typeface="Arial"/>
                <a:cs typeface="Arial"/>
              </a:rPr>
              <a:t>It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50" dirty="0">
                <a:latin typeface="Arial"/>
                <a:cs typeface="Arial"/>
              </a:rPr>
              <a:t>vascular </a:t>
            </a:r>
            <a:r>
              <a:rPr sz="2800" spc="-70" dirty="0">
                <a:latin typeface="Arial"/>
                <a:cs typeface="Arial"/>
              </a:rPr>
              <a:t>fringe </a:t>
            </a:r>
            <a:r>
              <a:rPr sz="2800" spc="-150" dirty="0">
                <a:latin typeface="Arial"/>
                <a:cs typeface="Arial"/>
              </a:rPr>
              <a:t>composed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00" dirty="0">
                <a:latin typeface="Arial"/>
                <a:cs typeface="Arial"/>
              </a:rPr>
              <a:t>pia </a:t>
            </a:r>
            <a:r>
              <a:rPr sz="2800" spc="-70" dirty="0">
                <a:latin typeface="Arial"/>
                <a:cs typeface="Arial"/>
              </a:rPr>
              <a:t>mater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covered  </a:t>
            </a:r>
            <a:r>
              <a:rPr sz="2800" spc="15" dirty="0">
                <a:latin typeface="Arial"/>
                <a:cs typeface="Arial"/>
              </a:rPr>
              <a:t>with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ependymal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lining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ventricular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cavity.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195"/>
            <a:ext cx="9144000" cy="598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8228" y="3566159"/>
            <a:ext cx="2315210" cy="1615440"/>
          </a:xfrm>
          <a:custGeom>
            <a:avLst/>
            <a:gdLst/>
            <a:ahLst/>
            <a:cxnLst/>
            <a:rect l="l" t="t" r="r" b="b"/>
            <a:pathLst>
              <a:path w="2315210" h="1615439">
                <a:moveTo>
                  <a:pt x="632482" y="1262760"/>
                </a:moveTo>
                <a:lnTo>
                  <a:pt x="319150" y="1262760"/>
                </a:lnTo>
                <a:lnTo>
                  <a:pt x="352425" y="1267587"/>
                </a:lnTo>
                <a:lnTo>
                  <a:pt x="361950" y="1305687"/>
                </a:lnTo>
                <a:lnTo>
                  <a:pt x="342900" y="1405763"/>
                </a:lnTo>
                <a:lnTo>
                  <a:pt x="257175" y="1615439"/>
                </a:lnTo>
                <a:lnTo>
                  <a:pt x="328675" y="1505839"/>
                </a:lnTo>
                <a:lnTo>
                  <a:pt x="423925" y="1410589"/>
                </a:lnTo>
                <a:lnTo>
                  <a:pt x="585851" y="1339088"/>
                </a:lnTo>
                <a:lnTo>
                  <a:pt x="632482" y="1262760"/>
                </a:lnTo>
                <a:close/>
              </a:path>
              <a:path w="2315210" h="1615439">
                <a:moveTo>
                  <a:pt x="438276" y="233552"/>
                </a:moveTo>
                <a:lnTo>
                  <a:pt x="304800" y="281177"/>
                </a:lnTo>
                <a:lnTo>
                  <a:pt x="233425" y="381253"/>
                </a:lnTo>
                <a:lnTo>
                  <a:pt x="285750" y="381253"/>
                </a:lnTo>
                <a:lnTo>
                  <a:pt x="338200" y="405002"/>
                </a:lnTo>
                <a:lnTo>
                  <a:pt x="381000" y="466978"/>
                </a:lnTo>
                <a:lnTo>
                  <a:pt x="400176" y="538479"/>
                </a:lnTo>
                <a:lnTo>
                  <a:pt x="376300" y="600456"/>
                </a:lnTo>
                <a:lnTo>
                  <a:pt x="314325" y="676656"/>
                </a:lnTo>
                <a:lnTo>
                  <a:pt x="304800" y="738632"/>
                </a:lnTo>
                <a:lnTo>
                  <a:pt x="300100" y="929258"/>
                </a:lnTo>
                <a:lnTo>
                  <a:pt x="257175" y="1081785"/>
                </a:lnTo>
                <a:lnTo>
                  <a:pt x="228600" y="1162684"/>
                </a:lnTo>
                <a:lnTo>
                  <a:pt x="138175" y="1291335"/>
                </a:lnTo>
                <a:lnTo>
                  <a:pt x="0" y="1415288"/>
                </a:lnTo>
                <a:lnTo>
                  <a:pt x="42925" y="1381887"/>
                </a:lnTo>
                <a:lnTo>
                  <a:pt x="114300" y="1343787"/>
                </a:lnTo>
                <a:lnTo>
                  <a:pt x="185800" y="1329563"/>
                </a:lnTo>
                <a:lnTo>
                  <a:pt x="233425" y="1310513"/>
                </a:lnTo>
                <a:lnTo>
                  <a:pt x="319150" y="1262760"/>
                </a:lnTo>
                <a:lnTo>
                  <a:pt x="632482" y="1262760"/>
                </a:lnTo>
                <a:lnTo>
                  <a:pt x="638301" y="1253235"/>
                </a:lnTo>
                <a:lnTo>
                  <a:pt x="757301" y="1167510"/>
                </a:lnTo>
                <a:lnTo>
                  <a:pt x="857376" y="1024508"/>
                </a:lnTo>
                <a:lnTo>
                  <a:pt x="1000251" y="924432"/>
                </a:lnTo>
                <a:lnTo>
                  <a:pt x="1171829" y="876807"/>
                </a:lnTo>
                <a:lnTo>
                  <a:pt x="1706105" y="876807"/>
                </a:lnTo>
                <a:lnTo>
                  <a:pt x="1667129" y="829182"/>
                </a:lnTo>
                <a:lnTo>
                  <a:pt x="1691005" y="757682"/>
                </a:lnTo>
                <a:lnTo>
                  <a:pt x="1743329" y="719582"/>
                </a:lnTo>
                <a:lnTo>
                  <a:pt x="1789387" y="719582"/>
                </a:lnTo>
                <a:lnTo>
                  <a:pt x="1781429" y="710057"/>
                </a:lnTo>
                <a:lnTo>
                  <a:pt x="1748155" y="643254"/>
                </a:lnTo>
                <a:lnTo>
                  <a:pt x="1729105" y="609981"/>
                </a:lnTo>
                <a:lnTo>
                  <a:pt x="1738630" y="543306"/>
                </a:lnTo>
                <a:lnTo>
                  <a:pt x="1767205" y="528954"/>
                </a:lnTo>
                <a:lnTo>
                  <a:pt x="2037445" y="528954"/>
                </a:lnTo>
                <a:lnTo>
                  <a:pt x="2033905" y="476503"/>
                </a:lnTo>
                <a:lnTo>
                  <a:pt x="2043430" y="428878"/>
                </a:lnTo>
                <a:lnTo>
                  <a:pt x="2010156" y="428878"/>
                </a:lnTo>
                <a:lnTo>
                  <a:pt x="1953006" y="419353"/>
                </a:lnTo>
                <a:lnTo>
                  <a:pt x="1924304" y="400303"/>
                </a:lnTo>
                <a:lnTo>
                  <a:pt x="1848104" y="328802"/>
                </a:lnTo>
                <a:lnTo>
                  <a:pt x="1770102" y="257301"/>
                </a:lnTo>
                <a:lnTo>
                  <a:pt x="471550" y="257301"/>
                </a:lnTo>
                <a:lnTo>
                  <a:pt x="438276" y="233552"/>
                </a:lnTo>
                <a:close/>
              </a:path>
              <a:path w="2315210" h="1615439">
                <a:moveTo>
                  <a:pt x="1706105" y="876807"/>
                </a:moveTo>
                <a:lnTo>
                  <a:pt x="1171829" y="876807"/>
                </a:lnTo>
                <a:lnTo>
                  <a:pt x="1328927" y="886332"/>
                </a:lnTo>
                <a:lnTo>
                  <a:pt x="1481327" y="910208"/>
                </a:lnTo>
                <a:lnTo>
                  <a:pt x="1571879" y="943482"/>
                </a:lnTo>
                <a:lnTo>
                  <a:pt x="1662430" y="1000759"/>
                </a:lnTo>
                <a:lnTo>
                  <a:pt x="1762379" y="1067434"/>
                </a:lnTo>
                <a:lnTo>
                  <a:pt x="1862455" y="1191387"/>
                </a:lnTo>
                <a:lnTo>
                  <a:pt x="1900555" y="1177035"/>
                </a:lnTo>
                <a:lnTo>
                  <a:pt x="1810004" y="1048384"/>
                </a:lnTo>
                <a:lnTo>
                  <a:pt x="1767205" y="981709"/>
                </a:lnTo>
                <a:lnTo>
                  <a:pt x="1738630" y="914907"/>
                </a:lnTo>
                <a:lnTo>
                  <a:pt x="1710055" y="881633"/>
                </a:lnTo>
                <a:lnTo>
                  <a:pt x="1706105" y="876807"/>
                </a:lnTo>
                <a:close/>
              </a:path>
              <a:path w="2315210" h="1615439">
                <a:moveTo>
                  <a:pt x="2037445" y="528954"/>
                </a:moveTo>
                <a:lnTo>
                  <a:pt x="1767205" y="528954"/>
                </a:lnTo>
                <a:lnTo>
                  <a:pt x="1790954" y="586104"/>
                </a:lnTo>
                <a:lnTo>
                  <a:pt x="1810004" y="643254"/>
                </a:lnTo>
                <a:lnTo>
                  <a:pt x="1857629" y="695706"/>
                </a:lnTo>
                <a:lnTo>
                  <a:pt x="1900555" y="700532"/>
                </a:lnTo>
                <a:lnTo>
                  <a:pt x="2010156" y="705231"/>
                </a:lnTo>
                <a:lnTo>
                  <a:pt x="2081530" y="748157"/>
                </a:lnTo>
                <a:lnTo>
                  <a:pt x="2148205" y="805307"/>
                </a:lnTo>
                <a:lnTo>
                  <a:pt x="2181606" y="852932"/>
                </a:lnTo>
                <a:lnTo>
                  <a:pt x="2314956" y="772032"/>
                </a:lnTo>
                <a:lnTo>
                  <a:pt x="2233930" y="752856"/>
                </a:lnTo>
                <a:lnTo>
                  <a:pt x="2157730" y="724281"/>
                </a:lnTo>
                <a:lnTo>
                  <a:pt x="2081530" y="643254"/>
                </a:lnTo>
                <a:lnTo>
                  <a:pt x="2038731" y="548004"/>
                </a:lnTo>
                <a:lnTo>
                  <a:pt x="2037445" y="528954"/>
                </a:lnTo>
                <a:close/>
              </a:path>
              <a:path w="2315210" h="1615439">
                <a:moveTo>
                  <a:pt x="1789387" y="719582"/>
                </a:moveTo>
                <a:lnTo>
                  <a:pt x="1743329" y="719582"/>
                </a:lnTo>
                <a:lnTo>
                  <a:pt x="1805305" y="738632"/>
                </a:lnTo>
                <a:lnTo>
                  <a:pt x="1789387" y="719582"/>
                </a:lnTo>
                <a:close/>
              </a:path>
              <a:path w="2315210" h="1615439">
                <a:moveTo>
                  <a:pt x="1076452" y="0"/>
                </a:moveTo>
                <a:lnTo>
                  <a:pt x="1047876" y="14350"/>
                </a:lnTo>
                <a:lnTo>
                  <a:pt x="947927" y="19050"/>
                </a:lnTo>
                <a:lnTo>
                  <a:pt x="871727" y="28575"/>
                </a:lnTo>
                <a:lnTo>
                  <a:pt x="747776" y="81025"/>
                </a:lnTo>
                <a:lnTo>
                  <a:pt x="633476" y="138175"/>
                </a:lnTo>
                <a:lnTo>
                  <a:pt x="514476" y="200151"/>
                </a:lnTo>
                <a:lnTo>
                  <a:pt x="471550" y="257301"/>
                </a:lnTo>
                <a:lnTo>
                  <a:pt x="1770102" y="257301"/>
                </a:lnTo>
                <a:lnTo>
                  <a:pt x="1733804" y="224027"/>
                </a:lnTo>
                <a:lnTo>
                  <a:pt x="1624330" y="152526"/>
                </a:lnTo>
                <a:lnTo>
                  <a:pt x="1395602" y="33400"/>
                </a:lnTo>
                <a:lnTo>
                  <a:pt x="1345628" y="23875"/>
                </a:lnTo>
                <a:lnTo>
                  <a:pt x="1109852" y="23875"/>
                </a:lnTo>
                <a:lnTo>
                  <a:pt x="1076452" y="0"/>
                </a:lnTo>
                <a:close/>
              </a:path>
              <a:path w="2315210" h="1615439">
                <a:moveTo>
                  <a:pt x="1224152" y="4825"/>
                </a:moveTo>
                <a:lnTo>
                  <a:pt x="1167002" y="4825"/>
                </a:lnTo>
                <a:lnTo>
                  <a:pt x="1109852" y="23875"/>
                </a:lnTo>
                <a:lnTo>
                  <a:pt x="1345628" y="23875"/>
                </a:lnTo>
                <a:lnTo>
                  <a:pt x="1295654" y="14350"/>
                </a:lnTo>
                <a:lnTo>
                  <a:pt x="1224152" y="4825"/>
                </a:lnTo>
                <a:close/>
              </a:path>
            </a:pathLst>
          </a:custGeom>
          <a:solidFill>
            <a:srgbClr val="00AF5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8228" y="3566159"/>
            <a:ext cx="2315210" cy="1615440"/>
          </a:xfrm>
          <a:custGeom>
            <a:avLst/>
            <a:gdLst/>
            <a:ahLst/>
            <a:cxnLst/>
            <a:rect l="l" t="t" r="r" b="b"/>
            <a:pathLst>
              <a:path w="2315210" h="1615439">
                <a:moveTo>
                  <a:pt x="233425" y="381253"/>
                </a:moveTo>
                <a:lnTo>
                  <a:pt x="304800" y="281177"/>
                </a:lnTo>
                <a:lnTo>
                  <a:pt x="438276" y="233552"/>
                </a:lnTo>
                <a:lnTo>
                  <a:pt x="471550" y="257301"/>
                </a:lnTo>
                <a:lnTo>
                  <a:pt x="514476" y="200151"/>
                </a:lnTo>
                <a:lnTo>
                  <a:pt x="633476" y="138175"/>
                </a:lnTo>
                <a:lnTo>
                  <a:pt x="747776" y="81025"/>
                </a:lnTo>
                <a:lnTo>
                  <a:pt x="871727" y="28575"/>
                </a:lnTo>
                <a:lnTo>
                  <a:pt x="947927" y="19050"/>
                </a:lnTo>
                <a:lnTo>
                  <a:pt x="1047876" y="14350"/>
                </a:lnTo>
                <a:lnTo>
                  <a:pt x="1076452" y="0"/>
                </a:lnTo>
                <a:lnTo>
                  <a:pt x="1109852" y="23875"/>
                </a:lnTo>
                <a:lnTo>
                  <a:pt x="1167002" y="4825"/>
                </a:lnTo>
                <a:lnTo>
                  <a:pt x="1224152" y="4825"/>
                </a:lnTo>
                <a:lnTo>
                  <a:pt x="1295654" y="14350"/>
                </a:lnTo>
                <a:lnTo>
                  <a:pt x="1395602" y="33400"/>
                </a:lnTo>
                <a:lnTo>
                  <a:pt x="1514729" y="95250"/>
                </a:lnTo>
                <a:lnTo>
                  <a:pt x="1624330" y="152526"/>
                </a:lnTo>
                <a:lnTo>
                  <a:pt x="1733804" y="224027"/>
                </a:lnTo>
                <a:lnTo>
                  <a:pt x="1848104" y="328802"/>
                </a:lnTo>
                <a:lnTo>
                  <a:pt x="1924304" y="400303"/>
                </a:lnTo>
                <a:lnTo>
                  <a:pt x="1953006" y="419353"/>
                </a:lnTo>
                <a:lnTo>
                  <a:pt x="2010156" y="428878"/>
                </a:lnTo>
                <a:lnTo>
                  <a:pt x="2043430" y="428878"/>
                </a:lnTo>
                <a:lnTo>
                  <a:pt x="2033905" y="476503"/>
                </a:lnTo>
                <a:lnTo>
                  <a:pt x="2038731" y="548004"/>
                </a:lnTo>
                <a:lnTo>
                  <a:pt x="2081530" y="643254"/>
                </a:lnTo>
                <a:lnTo>
                  <a:pt x="2157730" y="724281"/>
                </a:lnTo>
                <a:lnTo>
                  <a:pt x="2233930" y="752856"/>
                </a:lnTo>
                <a:lnTo>
                  <a:pt x="2314956" y="772032"/>
                </a:lnTo>
                <a:lnTo>
                  <a:pt x="2181606" y="852932"/>
                </a:lnTo>
                <a:lnTo>
                  <a:pt x="2148205" y="805307"/>
                </a:lnTo>
                <a:lnTo>
                  <a:pt x="2081530" y="748157"/>
                </a:lnTo>
                <a:lnTo>
                  <a:pt x="2010156" y="705231"/>
                </a:lnTo>
                <a:lnTo>
                  <a:pt x="1900555" y="700532"/>
                </a:lnTo>
                <a:lnTo>
                  <a:pt x="1857629" y="695706"/>
                </a:lnTo>
                <a:lnTo>
                  <a:pt x="1810004" y="643254"/>
                </a:lnTo>
                <a:lnTo>
                  <a:pt x="1790954" y="586104"/>
                </a:lnTo>
                <a:lnTo>
                  <a:pt x="1767205" y="528954"/>
                </a:lnTo>
                <a:lnTo>
                  <a:pt x="1738630" y="543306"/>
                </a:lnTo>
                <a:lnTo>
                  <a:pt x="1729105" y="609981"/>
                </a:lnTo>
                <a:lnTo>
                  <a:pt x="1748155" y="643254"/>
                </a:lnTo>
                <a:lnTo>
                  <a:pt x="1781429" y="710057"/>
                </a:lnTo>
                <a:lnTo>
                  <a:pt x="1805305" y="738632"/>
                </a:lnTo>
                <a:lnTo>
                  <a:pt x="1743329" y="719582"/>
                </a:lnTo>
                <a:lnTo>
                  <a:pt x="1691005" y="757682"/>
                </a:lnTo>
                <a:lnTo>
                  <a:pt x="1667129" y="829182"/>
                </a:lnTo>
                <a:lnTo>
                  <a:pt x="1710055" y="881633"/>
                </a:lnTo>
                <a:lnTo>
                  <a:pt x="1738630" y="914907"/>
                </a:lnTo>
                <a:lnTo>
                  <a:pt x="1767205" y="981709"/>
                </a:lnTo>
                <a:lnTo>
                  <a:pt x="1810004" y="1048384"/>
                </a:lnTo>
                <a:lnTo>
                  <a:pt x="1900555" y="1177035"/>
                </a:lnTo>
                <a:lnTo>
                  <a:pt x="1862455" y="1191387"/>
                </a:lnTo>
                <a:lnTo>
                  <a:pt x="1762379" y="1067434"/>
                </a:lnTo>
                <a:lnTo>
                  <a:pt x="1662430" y="1000759"/>
                </a:lnTo>
                <a:lnTo>
                  <a:pt x="1571879" y="943482"/>
                </a:lnTo>
                <a:lnTo>
                  <a:pt x="1481327" y="910208"/>
                </a:lnTo>
                <a:lnTo>
                  <a:pt x="1328927" y="886332"/>
                </a:lnTo>
                <a:lnTo>
                  <a:pt x="1171829" y="876807"/>
                </a:lnTo>
                <a:lnTo>
                  <a:pt x="1000251" y="924432"/>
                </a:lnTo>
                <a:lnTo>
                  <a:pt x="857376" y="1024508"/>
                </a:lnTo>
                <a:lnTo>
                  <a:pt x="757301" y="1167510"/>
                </a:lnTo>
                <a:lnTo>
                  <a:pt x="638301" y="1253235"/>
                </a:lnTo>
                <a:lnTo>
                  <a:pt x="585851" y="1339088"/>
                </a:lnTo>
                <a:lnTo>
                  <a:pt x="423925" y="1410589"/>
                </a:lnTo>
                <a:lnTo>
                  <a:pt x="328675" y="1505839"/>
                </a:lnTo>
                <a:lnTo>
                  <a:pt x="257175" y="1615439"/>
                </a:lnTo>
                <a:lnTo>
                  <a:pt x="342900" y="1405763"/>
                </a:lnTo>
                <a:lnTo>
                  <a:pt x="361950" y="1305687"/>
                </a:lnTo>
                <a:lnTo>
                  <a:pt x="352425" y="1267587"/>
                </a:lnTo>
                <a:lnTo>
                  <a:pt x="319150" y="1262760"/>
                </a:lnTo>
                <a:lnTo>
                  <a:pt x="233425" y="1310513"/>
                </a:lnTo>
                <a:lnTo>
                  <a:pt x="185800" y="1329563"/>
                </a:lnTo>
                <a:lnTo>
                  <a:pt x="114300" y="1343787"/>
                </a:lnTo>
                <a:lnTo>
                  <a:pt x="42925" y="1381887"/>
                </a:lnTo>
                <a:lnTo>
                  <a:pt x="0" y="1415288"/>
                </a:lnTo>
                <a:lnTo>
                  <a:pt x="138175" y="1291335"/>
                </a:lnTo>
                <a:lnTo>
                  <a:pt x="228600" y="1162684"/>
                </a:lnTo>
                <a:lnTo>
                  <a:pt x="257175" y="1081785"/>
                </a:lnTo>
                <a:lnTo>
                  <a:pt x="300100" y="929258"/>
                </a:lnTo>
                <a:lnTo>
                  <a:pt x="304800" y="738632"/>
                </a:lnTo>
                <a:lnTo>
                  <a:pt x="314325" y="676656"/>
                </a:lnTo>
                <a:lnTo>
                  <a:pt x="376300" y="600456"/>
                </a:lnTo>
                <a:lnTo>
                  <a:pt x="400176" y="538479"/>
                </a:lnTo>
                <a:lnTo>
                  <a:pt x="381000" y="466978"/>
                </a:lnTo>
                <a:lnTo>
                  <a:pt x="338200" y="405002"/>
                </a:lnTo>
                <a:lnTo>
                  <a:pt x="285750" y="381253"/>
                </a:lnTo>
                <a:lnTo>
                  <a:pt x="233425" y="38125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9655" y="0"/>
            <a:ext cx="550468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0"/>
            <a:ext cx="855268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9853" y="3802459"/>
            <a:ext cx="742950" cy="1555750"/>
          </a:xfrm>
          <a:custGeom>
            <a:avLst/>
            <a:gdLst/>
            <a:ahLst/>
            <a:cxnLst/>
            <a:rect l="l" t="t" r="r" b="b"/>
            <a:pathLst>
              <a:path w="742950" h="1555750">
                <a:moveTo>
                  <a:pt x="585876" y="0"/>
                </a:moveTo>
                <a:lnTo>
                  <a:pt x="527664" y="660"/>
                </a:lnTo>
                <a:lnTo>
                  <a:pt x="469270" y="3577"/>
                </a:lnTo>
                <a:lnTo>
                  <a:pt x="414395" y="8909"/>
                </a:lnTo>
                <a:lnTo>
                  <a:pt x="366737" y="16811"/>
                </a:lnTo>
                <a:lnTo>
                  <a:pt x="317470" y="30758"/>
                </a:lnTo>
                <a:lnTo>
                  <a:pt x="268394" y="50228"/>
                </a:lnTo>
                <a:lnTo>
                  <a:pt x="220803" y="73341"/>
                </a:lnTo>
                <a:lnTo>
                  <a:pt x="175995" y="98218"/>
                </a:lnTo>
                <a:lnTo>
                  <a:pt x="135262" y="122980"/>
                </a:lnTo>
                <a:lnTo>
                  <a:pt x="99902" y="145747"/>
                </a:lnTo>
                <a:lnTo>
                  <a:pt x="71208" y="164639"/>
                </a:lnTo>
                <a:lnTo>
                  <a:pt x="39847" y="180080"/>
                </a:lnTo>
                <a:lnTo>
                  <a:pt x="26727" y="183959"/>
                </a:lnTo>
                <a:lnTo>
                  <a:pt x="22417" y="198340"/>
                </a:lnTo>
                <a:lnTo>
                  <a:pt x="17487" y="245284"/>
                </a:lnTo>
                <a:lnTo>
                  <a:pt x="14093" y="275837"/>
                </a:lnTo>
                <a:lnTo>
                  <a:pt x="7539" y="350260"/>
                </a:lnTo>
                <a:lnTo>
                  <a:pt x="4702" y="393724"/>
                </a:lnTo>
                <a:lnTo>
                  <a:pt x="2374" y="441086"/>
                </a:lnTo>
                <a:lnTo>
                  <a:pt x="717" y="492145"/>
                </a:lnTo>
                <a:lnTo>
                  <a:pt x="22" y="538121"/>
                </a:lnTo>
                <a:lnTo>
                  <a:pt x="0" y="583432"/>
                </a:lnTo>
                <a:lnTo>
                  <a:pt x="61" y="604538"/>
                </a:lnTo>
                <a:lnTo>
                  <a:pt x="1385" y="665467"/>
                </a:lnTo>
                <a:lnTo>
                  <a:pt x="4025" y="729281"/>
                </a:lnTo>
                <a:lnTo>
                  <a:pt x="6600" y="773636"/>
                </a:lnTo>
                <a:lnTo>
                  <a:pt x="10054" y="824426"/>
                </a:lnTo>
                <a:lnTo>
                  <a:pt x="14268" y="880469"/>
                </a:lnTo>
                <a:lnTo>
                  <a:pt x="19127" y="940583"/>
                </a:lnTo>
                <a:lnTo>
                  <a:pt x="24510" y="1003587"/>
                </a:lnTo>
                <a:lnTo>
                  <a:pt x="30301" y="1068299"/>
                </a:lnTo>
                <a:lnTo>
                  <a:pt x="36382" y="1133536"/>
                </a:lnTo>
                <a:lnTo>
                  <a:pt x="42633" y="1198117"/>
                </a:lnTo>
                <a:lnTo>
                  <a:pt x="48939" y="1260861"/>
                </a:lnTo>
                <a:lnTo>
                  <a:pt x="55180" y="1320584"/>
                </a:lnTo>
                <a:lnTo>
                  <a:pt x="61239" y="1376105"/>
                </a:lnTo>
                <a:lnTo>
                  <a:pt x="66998" y="1426243"/>
                </a:lnTo>
                <a:lnTo>
                  <a:pt x="72338" y="1469815"/>
                </a:lnTo>
                <a:lnTo>
                  <a:pt x="81292" y="1532536"/>
                </a:lnTo>
                <a:lnTo>
                  <a:pt x="88201" y="1555583"/>
                </a:lnTo>
                <a:lnTo>
                  <a:pt x="90455" y="1543378"/>
                </a:lnTo>
                <a:lnTo>
                  <a:pt x="91704" y="1515673"/>
                </a:lnTo>
                <a:lnTo>
                  <a:pt x="92219" y="1475437"/>
                </a:lnTo>
                <a:lnTo>
                  <a:pt x="92083" y="1309223"/>
                </a:lnTo>
                <a:lnTo>
                  <a:pt x="92384" y="1248544"/>
                </a:lnTo>
                <a:lnTo>
                  <a:pt x="93311" y="1190177"/>
                </a:lnTo>
                <a:lnTo>
                  <a:pt x="95137" y="1137088"/>
                </a:lnTo>
                <a:lnTo>
                  <a:pt x="98132" y="1092247"/>
                </a:lnTo>
                <a:lnTo>
                  <a:pt x="102915" y="1037479"/>
                </a:lnTo>
                <a:lnTo>
                  <a:pt x="107628" y="982688"/>
                </a:lnTo>
                <a:lnTo>
                  <a:pt x="112820" y="928269"/>
                </a:lnTo>
                <a:lnTo>
                  <a:pt x="119040" y="874617"/>
                </a:lnTo>
                <a:lnTo>
                  <a:pt x="126838" y="822125"/>
                </a:lnTo>
                <a:lnTo>
                  <a:pt x="136762" y="771189"/>
                </a:lnTo>
                <a:lnTo>
                  <a:pt x="149363" y="722203"/>
                </a:lnTo>
                <a:lnTo>
                  <a:pt x="165188" y="675560"/>
                </a:lnTo>
                <a:lnTo>
                  <a:pt x="185840" y="629638"/>
                </a:lnTo>
                <a:lnTo>
                  <a:pt x="211411" y="583432"/>
                </a:lnTo>
                <a:lnTo>
                  <a:pt x="240330" y="538121"/>
                </a:lnTo>
                <a:lnTo>
                  <a:pt x="271027" y="494887"/>
                </a:lnTo>
                <a:lnTo>
                  <a:pt x="301933" y="454909"/>
                </a:lnTo>
                <a:lnTo>
                  <a:pt x="331477" y="419367"/>
                </a:lnTo>
                <a:lnTo>
                  <a:pt x="358089" y="389443"/>
                </a:lnTo>
                <a:lnTo>
                  <a:pt x="414386" y="347402"/>
                </a:lnTo>
                <a:lnTo>
                  <a:pt x="478250" y="347402"/>
                </a:lnTo>
                <a:lnTo>
                  <a:pt x="478930" y="344243"/>
                </a:lnTo>
                <a:lnTo>
                  <a:pt x="470715" y="277429"/>
                </a:lnTo>
                <a:lnTo>
                  <a:pt x="474179" y="245284"/>
                </a:lnTo>
                <a:lnTo>
                  <a:pt x="486155" y="217761"/>
                </a:lnTo>
                <a:lnTo>
                  <a:pt x="525204" y="165238"/>
                </a:lnTo>
                <a:lnTo>
                  <a:pt x="554824" y="137715"/>
                </a:lnTo>
                <a:lnTo>
                  <a:pt x="630399" y="93895"/>
                </a:lnTo>
                <a:lnTo>
                  <a:pt x="677348" y="70500"/>
                </a:lnTo>
                <a:lnTo>
                  <a:pt x="717968" y="48608"/>
                </a:lnTo>
                <a:lnTo>
                  <a:pt x="742931" y="30089"/>
                </a:lnTo>
                <a:lnTo>
                  <a:pt x="742911" y="16811"/>
                </a:lnTo>
                <a:lnTo>
                  <a:pt x="722424" y="10003"/>
                </a:lnTo>
                <a:lnTo>
                  <a:pt x="686956" y="4827"/>
                </a:lnTo>
                <a:lnTo>
                  <a:pt x="640207" y="1441"/>
                </a:lnTo>
                <a:lnTo>
                  <a:pt x="585876" y="0"/>
                </a:lnTo>
                <a:close/>
              </a:path>
              <a:path w="742950" h="1555750">
                <a:moveTo>
                  <a:pt x="478250" y="347402"/>
                </a:moveTo>
                <a:lnTo>
                  <a:pt x="414386" y="347402"/>
                </a:lnTo>
                <a:lnTo>
                  <a:pt x="440620" y="354552"/>
                </a:lnTo>
                <a:lnTo>
                  <a:pt x="460138" y="367583"/>
                </a:lnTo>
                <a:lnTo>
                  <a:pt x="474179" y="366315"/>
                </a:lnTo>
                <a:lnTo>
                  <a:pt x="478250" y="3474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9745" y="3802459"/>
            <a:ext cx="743585" cy="1555750"/>
          </a:xfrm>
          <a:custGeom>
            <a:avLst/>
            <a:gdLst/>
            <a:ahLst/>
            <a:cxnLst/>
            <a:rect l="l" t="t" r="r" b="b"/>
            <a:pathLst>
              <a:path w="743585" h="1555750">
                <a:moveTo>
                  <a:pt x="743019" y="16811"/>
                </a:moveTo>
                <a:lnTo>
                  <a:pt x="743039" y="30089"/>
                </a:lnTo>
                <a:lnTo>
                  <a:pt x="718075" y="48608"/>
                </a:lnTo>
                <a:lnTo>
                  <a:pt x="677455" y="70500"/>
                </a:lnTo>
                <a:lnTo>
                  <a:pt x="630506" y="93895"/>
                </a:lnTo>
                <a:lnTo>
                  <a:pt x="586556" y="116924"/>
                </a:lnTo>
                <a:lnTo>
                  <a:pt x="525311" y="165238"/>
                </a:lnTo>
                <a:lnTo>
                  <a:pt x="486262" y="217761"/>
                </a:lnTo>
                <a:lnTo>
                  <a:pt x="470822" y="277429"/>
                </a:lnTo>
                <a:lnTo>
                  <a:pt x="475144" y="312515"/>
                </a:lnTo>
                <a:lnTo>
                  <a:pt x="479037" y="344243"/>
                </a:lnTo>
                <a:lnTo>
                  <a:pt x="474287" y="366315"/>
                </a:lnTo>
                <a:lnTo>
                  <a:pt x="460245" y="367583"/>
                </a:lnTo>
                <a:lnTo>
                  <a:pt x="440727" y="354552"/>
                </a:lnTo>
                <a:lnTo>
                  <a:pt x="414493" y="347402"/>
                </a:lnTo>
                <a:lnTo>
                  <a:pt x="380307" y="366315"/>
                </a:lnTo>
                <a:lnTo>
                  <a:pt x="331584" y="419367"/>
                </a:lnTo>
                <a:lnTo>
                  <a:pt x="302040" y="454909"/>
                </a:lnTo>
                <a:lnTo>
                  <a:pt x="271134" y="494887"/>
                </a:lnTo>
                <a:lnTo>
                  <a:pt x="240437" y="538121"/>
                </a:lnTo>
                <a:lnTo>
                  <a:pt x="211518" y="583432"/>
                </a:lnTo>
                <a:lnTo>
                  <a:pt x="185947" y="629638"/>
                </a:lnTo>
                <a:lnTo>
                  <a:pt x="165296" y="675560"/>
                </a:lnTo>
                <a:lnTo>
                  <a:pt x="149470" y="722203"/>
                </a:lnTo>
                <a:lnTo>
                  <a:pt x="136869" y="771189"/>
                </a:lnTo>
                <a:lnTo>
                  <a:pt x="126945" y="822125"/>
                </a:lnTo>
                <a:lnTo>
                  <a:pt x="119147" y="874617"/>
                </a:lnTo>
                <a:lnTo>
                  <a:pt x="112927" y="928269"/>
                </a:lnTo>
                <a:lnTo>
                  <a:pt x="107735" y="982688"/>
                </a:lnTo>
                <a:lnTo>
                  <a:pt x="103022" y="1037479"/>
                </a:lnTo>
                <a:lnTo>
                  <a:pt x="98240" y="1092247"/>
                </a:lnTo>
                <a:lnTo>
                  <a:pt x="95244" y="1137088"/>
                </a:lnTo>
                <a:lnTo>
                  <a:pt x="93418" y="1190177"/>
                </a:lnTo>
                <a:lnTo>
                  <a:pt x="92491" y="1248544"/>
                </a:lnTo>
                <a:lnTo>
                  <a:pt x="92190" y="1309223"/>
                </a:lnTo>
                <a:lnTo>
                  <a:pt x="92244" y="1369243"/>
                </a:lnTo>
                <a:lnTo>
                  <a:pt x="92379" y="1425637"/>
                </a:lnTo>
                <a:lnTo>
                  <a:pt x="92326" y="1475437"/>
                </a:lnTo>
                <a:lnTo>
                  <a:pt x="91811" y="1515673"/>
                </a:lnTo>
                <a:lnTo>
                  <a:pt x="90562" y="1543378"/>
                </a:lnTo>
                <a:lnTo>
                  <a:pt x="88309" y="1555583"/>
                </a:lnTo>
                <a:lnTo>
                  <a:pt x="84778" y="1549320"/>
                </a:lnTo>
                <a:lnTo>
                  <a:pt x="77249" y="1505640"/>
                </a:lnTo>
                <a:lnTo>
                  <a:pt x="67105" y="1426243"/>
                </a:lnTo>
                <a:lnTo>
                  <a:pt x="61346" y="1376105"/>
                </a:lnTo>
                <a:lnTo>
                  <a:pt x="55287" y="1320584"/>
                </a:lnTo>
                <a:lnTo>
                  <a:pt x="49046" y="1260861"/>
                </a:lnTo>
                <a:lnTo>
                  <a:pt x="42741" y="1198117"/>
                </a:lnTo>
                <a:lnTo>
                  <a:pt x="36489" y="1133536"/>
                </a:lnTo>
                <a:lnTo>
                  <a:pt x="30408" y="1068299"/>
                </a:lnTo>
                <a:lnTo>
                  <a:pt x="24617" y="1003587"/>
                </a:lnTo>
                <a:lnTo>
                  <a:pt x="19234" y="940583"/>
                </a:lnTo>
                <a:lnTo>
                  <a:pt x="14375" y="880469"/>
                </a:lnTo>
                <a:lnTo>
                  <a:pt x="10161" y="824426"/>
                </a:lnTo>
                <a:lnTo>
                  <a:pt x="6707" y="773636"/>
                </a:lnTo>
                <a:lnTo>
                  <a:pt x="4133" y="729281"/>
                </a:lnTo>
                <a:lnTo>
                  <a:pt x="1492" y="665467"/>
                </a:lnTo>
                <a:lnTo>
                  <a:pt x="168" y="604538"/>
                </a:lnTo>
                <a:lnTo>
                  <a:pt x="0" y="546696"/>
                </a:lnTo>
                <a:lnTo>
                  <a:pt x="824" y="492145"/>
                </a:lnTo>
                <a:lnTo>
                  <a:pt x="2482" y="441086"/>
                </a:lnTo>
                <a:lnTo>
                  <a:pt x="4809" y="393724"/>
                </a:lnTo>
                <a:lnTo>
                  <a:pt x="7646" y="350260"/>
                </a:lnTo>
                <a:lnTo>
                  <a:pt x="10830" y="310896"/>
                </a:lnTo>
                <a:lnTo>
                  <a:pt x="17595" y="245284"/>
                </a:lnTo>
                <a:lnTo>
                  <a:pt x="22524" y="198340"/>
                </a:lnTo>
                <a:lnTo>
                  <a:pt x="26834" y="183959"/>
                </a:lnTo>
                <a:lnTo>
                  <a:pt x="39955" y="180080"/>
                </a:lnTo>
                <a:lnTo>
                  <a:pt x="71316" y="164639"/>
                </a:lnTo>
                <a:lnTo>
                  <a:pt x="135370" y="122980"/>
                </a:lnTo>
                <a:lnTo>
                  <a:pt x="176102" y="98218"/>
                </a:lnTo>
                <a:lnTo>
                  <a:pt x="220910" y="73341"/>
                </a:lnTo>
                <a:lnTo>
                  <a:pt x="268501" y="50228"/>
                </a:lnTo>
                <a:lnTo>
                  <a:pt x="317577" y="30758"/>
                </a:lnTo>
                <a:lnTo>
                  <a:pt x="366845" y="16811"/>
                </a:lnTo>
                <a:lnTo>
                  <a:pt x="414502" y="8909"/>
                </a:lnTo>
                <a:lnTo>
                  <a:pt x="469377" y="3577"/>
                </a:lnTo>
                <a:lnTo>
                  <a:pt x="527771" y="660"/>
                </a:lnTo>
                <a:lnTo>
                  <a:pt x="585983" y="0"/>
                </a:lnTo>
                <a:lnTo>
                  <a:pt x="640314" y="1441"/>
                </a:lnTo>
                <a:lnTo>
                  <a:pt x="687063" y="4827"/>
                </a:lnTo>
                <a:lnTo>
                  <a:pt x="722531" y="10003"/>
                </a:lnTo>
                <a:lnTo>
                  <a:pt x="743019" y="1681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78317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Circulation </a:t>
            </a:r>
            <a:r>
              <a:rPr spc="-265" dirty="0"/>
              <a:t>of</a:t>
            </a:r>
            <a:r>
              <a:rPr spc="-655" dirty="0"/>
              <a:t> </a:t>
            </a:r>
            <a:r>
              <a:rPr spc="-320" dirty="0"/>
              <a:t>CSF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076" y="0"/>
            <a:ext cx="79278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8076" y="0"/>
            <a:ext cx="7632192" cy="6601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23528" y="1226969"/>
            <a:ext cx="2090420" cy="519430"/>
          </a:xfrm>
          <a:custGeom>
            <a:avLst/>
            <a:gdLst/>
            <a:ahLst/>
            <a:cxnLst/>
            <a:rect l="l" t="t" r="r" b="b"/>
            <a:pathLst>
              <a:path w="2090420" h="519430">
                <a:moveTo>
                  <a:pt x="1481864" y="71229"/>
                </a:moveTo>
                <a:lnTo>
                  <a:pt x="939265" y="71229"/>
                </a:lnTo>
                <a:lnTo>
                  <a:pt x="989868" y="72812"/>
                </a:lnTo>
                <a:lnTo>
                  <a:pt x="1043367" y="77574"/>
                </a:lnTo>
                <a:lnTo>
                  <a:pt x="1091802" y="84477"/>
                </a:lnTo>
                <a:lnTo>
                  <a:pt x="1141575" y="94028"/>
                </a:lnTo>
                <a:lnTo>
                  <a:pt x="1192271" y="105982"/>
                </a:lnTo>
                <a:lnTo>
                  <a:pt x="1243471" y="120096"/>
                </a:lnTo>
                <a:lnTo>
                  <a:pt x="1294757" y="136125"/>
                </a:lnTo>
                <a:lnTo>
                  <a:pt x="1345713" y="153825"/>
                </a:lnTo>
                <a:lnTo>
                  <a:pt x="1395919" y="172951"/>
                </a:lnTo>
                <a:lnTo>
                  <a:pt x="1440955" y="192021"/>
                </a:lnTo>
                <a:lnTo>
                  <a:pt x="1488167" y="214019"/>
                </a:lnTo>
                <a:lnTo>
                  <a:pt x="1536162" y="237995"/>
                </a:lnTo>
                <a:lnTo>
                  <a:pt x="1583546" y="262994"/>
                </a:lnTo>
                <a:lnTo>
                  <a:pt x="1628924" y="288064"/>
                </a:lnTo>
                <a:lnTo>
                  <a:pt x="1670900" y="312254"/>
                </a:lnTo>
                <a:lnTo>
                  <a:pt x="1708082" y="334610"/>
                </a:lnTo>
                <a:lnTo>
                  <a:pt x="1781192" y="386912"/>
                </a:lnTo>
                <a:lnTo>
                  <a:pt x="1818994" y="437994"/>
                </a:lnTo>
                <a:lnTo>
                  <a:pt x="1834358" y="459120"/>
                </a:lnTo>
                <a:lnTo>
                  <a:pt x="1868060" y="491068"/>
                </a:lnTo>
                <a:lnTo>
                  <a:pt x="1926621" y="514549"/>
                </a:lnTo>
                <a:lnTo>
                  <a:pt x="1952279" y="519383"/>
                </a:lnTo>
                <a:lnTo>
                  <a:pt x="1977198" y="516359"/>
                </a:lnTo>
                <a:lnTo>
                  <a:pt x="2032650" y="484148"/>
                </a:lnTo>
                <a:lnTo>
                  <a:pt x="2072575" y="430507"/>
                </a:lnTo>
                <a:lnTo>
                  <a:pt x="2089816" y="358371"/>
                </a:lnTo>
                <a:lnTo>
                  <a:pt x="2080827" y="317600"/>
                </a:lnTo>
                <a:lnTo>
                  <a:pt x="2044000" y="277853"/>
                </a:lnTo>
                <a:lnTo>
                  <a:pt x="1979432" y="243429"/>
                </a:lnTo>
                <a:lnTo>
                  <a:pt x="1937353" y="225976"/>
                </a:lnTo>
                <a:lnTo>
                  <a:pt x="1890575" y="208520"/>
                </a:lnTo>
                <a:lnTo>
                  <a:pt x="1840467" y="191178"/>
                </a:lnTo>
                <a:lnTo>
                  <a:pt x="1788401" y="174070"/>
                </a:lnTo>
                <a:lnTo>
                  <a:pt x="1634171" y="125326"/>
                </a:lnTo>
                <a:lnTo>
                  <a:pt x="1586436" y="109247"/>
                </a:lnTo>
                <a:lnTo>
                  <a:pt x="1499454" y="77574"/>
                </a:lnTo>
                <a:lnTo>
                  <a:pt x="1491955" y="74817"/>
                </a:lnTo>
                <a:lnTo>
                  <a:pt x="1481864" y="71229"/>
                </a:lnTo>
                <a:close/>
              </a:path>
              <a:path w="2090420" h="519430">
                <a:moveTo>
                  <a:pt x="1132967" y="0"/>
                </a:moveTo>
                <a:lnTo>
                  <a:pt x="1086071" y="186"/>
                </a:lnTo>
                <a:lnTo>
                  <a:pt x="1036743" y="1803"/>
                </a:lnTo>
                <a:lnTo>
                  <a:pt x="985566" y="4721"/>
                </a:lnTo>
                <a:lnTo>
                  <a:pt x="933126" y="8809"/>
                </a:lnTo>
                <a:lnTo>
                  <a:pt x="880007" y="13938"/>
                </a:lnTo>
                <a:lnTo>
                  <a:pt x="826794" y="19977"/>
                </a:lnTo>
                <a:lnTo>
                  <a:pt x="774071" y="26797"/>
                </a:lnTo>
                <a:lnTo>
                  <a:pt x="722425" y="34267"/>
                </a:lnTo>
                <a:lnTo>
                  <a:pt x="672438" y="42257"/>
                </a:lnTo>
                <a:lnTo>
                  <a:pt x="624697" y="50638"/>
                </a:lnTo>
                <a:lnTo>
                  <a:pt x="579785" y="59278"/>
                </a:lnTo>
                <a:lnTo>
                  <a:pt x="538288" y="68049"/>
                </a:lnTo>
                <a:lnTo>
                  <a:pt x="475924" y="83841"/>
                </a:lnTo>
                <a:lnTo>
                  <a:pt x="417420" y="102140"/>
                </a:lnTo>
                <a:lnTo>
                  <a:pt x="362780" y="122332"/>
                </a:lnTo>
                <a:lnTo>
                  <a:pt x="312006" y="143804"/>
                </a:lnTo>
                <a:lnTo>
                  <a:pt x="265102" y="165943"/>
                </a:lnTo>
                <a:lnTo>
                  <a:pt x="222070" y="188135"/>
                </a:lnTo>
                <a:lnTo>
                  <a:pt x="182914" y="209768"/>
                </a:lnTo>
                <a:lnTo>
                  <a:pt x="147636" y="230228"/>
                </a:lnTo>
                <a:lnTo>
                  <a:pt x="95883" y="266232"/>
                </a:lnTo>
                <a:lnTo>
                  <a:pt x="50665" y="306576"/>
                </a:lnTo>
                <a:lnTo>
                  <a:pt x="17024" y="344171"/>
                </a:lnTo>
                <a:lnTo>
                  <a:pt x="0" y="371927"/>
                </a:lnTo>
                <a:lnTo>
                  <a:pt x="4634" y="382755"/>
                </a:lnTo>
                <a:lnTo>
                  <a:pt x="24719" y="376805"/>
                </a:lnTo>
                <a:lnTo>
                  <a:pt x="58366" y="360847"/>
                </a:lnTo>
                <a:lnTo>
                  <a:pt x="102406" y="337718"/>
                </a:lnTo>
                <a:lnTo>
                  <a:pt x="153668" y="310255"/>
                </a:lnTo>
                <a:lnTo>
                  <a:pt x="208982" y="281294"/>
                </a:lnTo>
                <a:lnTo>
                  <a:pt x="265179" y="253672"/>
                </a:lnTo>
                <a:lnTo>
                  <a:pt x="319086" y="230228"/>
                </a:lnTo>
                <a:lnTo>
                  <a:pt x="360979" y="213910"/>
                </a:lnTo>
                <a:lnTo>
                  <a:pt x="405613" y="197052"/>
                </a:lnTo>
                <a:lnTo>
                  <a:pt x="452206" y="180044"/>
                </a:lnTo>
                <a:lnTo>
                  <a:pt x="499971" y="163278"/>
                </a:lnTo>
                <a:lnTo>
                  <a:pt x="548125" y="147144"/>
                </a:lnTo>
                <a:lnTo>
                  <a:pt x="595881" y="132033"/>
                </a:lnTo>
                <a:lnTo>
                  <a:pt x="642454" y="118337"/>
                </a:lnTo>
                <a:lnTo>
                  <a:pt x="687061" y="106446"/>
                </a:lnTo>
                <a:lnTo>
                  <a:pt x="728915" y="96751"/>
                </a:lnTo>
                <a:lnTo>
                  <a:pt x="786384" y="85585"/>
                </a:lnTo>
                <a:lnTo>
                  <a:pt x="839368" y="77611"/>
                </a:lnTo>
                <a:lnTo>
                  <a:pt x="889713" y="72827"/>
                </a:lnTo>
                <a:lnTo>
                  <a:pt x="939265" y="71229"/>
                </a:lnTo>
                <a:lnTo>
                  <a:pt x="1481864" y="71229"/>
                </a:lnTo>
                <a:lnTo>
                  <a:pt x="1444110" y="57801"/>
                </a:lnTo>
                <a:lnTo>
                  <a:pt x="1395128" y="41805"/>
                </a:lnTo>
                <a:lnTo>
                  <a:pt x="1344461" y="27498"/>
                </a:lnTo>
                <a:lnTo>
                  <a:pt x="1291558" y="15546"/>
                </a:lnTo>
                <a:lnTo>
                  <a:pt x="1235869" y="6616"/>
                </a:lnTo>
                <a:lnTo>
                  <a:pt x="1176844" y="1374"/>
                </a:lnTo>
                <a:lnTo>
                  <a:pt x="113296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3528" y="1226969"/>
            <a:ext cx="2090420" cy="519430"/>
          </a:xfrm>
          <a:custGeom>
            <a:avLst/>
            <a:gdLst/>
            <a:ahLst/>
            <a:cxnLst/>
            <a:rect l="l" t="t" r="r" b="b"/>
            <a:pathLst>
              <a:path w="2090420" h="519430">
                <a:moveTo>
                  <a:pt x="1881948" y="497309"/>
                </a:moveTo>
                <a:lnTo>
                  <a:pt x="1902439" y="505858"/>
                </a:lnTo>
                <a:lnTo>
                  <a:pt x="1926621" y="514549"/>
                </a:lnTo>
                <a:lnTo>
                  <a:pt x="1952279" y="519383"/>
                </a:lnTo>
                <a:lnTo>
                  <a:pt x="1977198" y="516359"/>
                </a:lnTo>
                <a:lnTo>
                  <a:pt x="2032650" y="484148"/>
                </a:lnTo>
                <a:lnTo>
                  <a:pt x="2072575" y="430507"/>
                </a:lnTo>
                <a:lnTo>
                  <a:pt x="2089816" y="358371"/>
                </a:lnTo>
                <a:lnTo>
                  <a:pt x="2080827" y="317600"/>
                </a:lnTo>
                <a:lnTo>
                  <a:pt x="2044000" y="277853"/>
                </a:lnTo>
                <a:lnTo>
                  <a:pt x="1979432" y="243429"/>
                </a:lnTo>
                <a:lnTo>
                  <a:pt x="1937353" y="225976"/>
                </a:lnTo>
                <a:lnTo>
                  <a:pt x="1890575" y="208520"/>
                </a:lnTo>
                <a:lnTo>
                  <a:pt x="1840467" y="191178"/>
                </a:lnTo>
                <a:lnTo>
                  <a:pt x="1788401" y="174070"/>
                </a:lnTo>
                <a:lnTo>
                  <a:pt x="1735749" y="157313"/>
                </a:lnTo>
                <a:lnTo>
                  <a:pt x="1683882" y="141026"/>
                </a:lnTo>
                <a:lnTo>
                  <a:pt x="1634171" y="125326"/>
                </a:lnTo>
                <a:lnTo>
                  <a:pt x="1586436" y="109247"/>
                </a:lnTo>
                <a:lnTo>
                  <a:pt x="1539214" y="92188"/>
                </a:lnTo>
                <a:lnTo>
                  <a:pt x="1491955" y="74817"/>
                </a:lnTo>
                <a:lnTo>
                  <a:pt x="1444110" y="57801"/>
                </a:lnTo>
                <a:lnTo>
                  <a:pt x="1395128" y="41805"/>
                </a:lnTo>
                <a:lnTo>
                  <a:pt x="1344461" y="27498"/>
                </a:lnTo>
                <a:lnTo>
                  <a:pt x="1291558" y="15546"/>
                </a:lnTo>
                <a:lnTo>
                  <a:pt x="1235869" y="6616"/>
                </a:lnTo>
                <a:lnTo>
                  <a:pt x="1176844" y="1374"/>
                </a:lnTo>
                <a:lnTo>
                  <a:pt x="1132967" y="0"/>
                </a:lnTo>
                <a:lnTo>
                  <a:pt x="1086071" y="186"/>
                </a:lnTo>
                <a:lnTo>
                  <a:pt x="1036743" y="1803"/>
                </a:lnTo>
                <a:lnTo>
                  <a:pt x="985566" y="4721"/>
                </a:lnTo>
                <a:lnTo>
                  <a:pt x="933126" y="8809"/>
                </a:lnTo>
                <a:lnTo>
                  <a:pt x="880007" y="13938"/>
                </a:lnTo>
                <a:lnTo>
                  <a:pt x="826794" y="19977"/>
                </a:lnTo>
                <a:lnTo>
                  <a:pt x="774071" y="26797"/>
                </a:lnTo>
                <a:lnTo>
                  <a:pt x="722425" y="34267"/>
                </a:lnTo>
                <a:lnTo>
                  <a:pt x="672438" y="42257"/>
                </a:lnTo>
                <a:lnTo>
                  <a:pt x="624697" y="50638"/>
                </a:lnTo>
                <a:lnTo>
                  <a:pt x="579785" y="59278"/>
                </a:lnTo>
                <a:lnTo>
                  <a:pt x="538288" y="68049"/>
                </a:lnTo>
                <a:lnTo>
                  <a:pt x="475924" y="83841"/>
                </a:lnTo>
                <a:lnTo>
                  <a:pt x="417420" y="102140"/>
                </a:lnTo>
                <a:lnTo>
                  <a:pt x="362780" y="122332"/>
                </a:lnTo>
                <a:lnTo>
                  <a:pt x="312006" y="143804"/>
                </a:lnTo>
                <a:lnTo>
                  <a:pt x="265102" y="165943"/>
                </a:lnTo>
                <a:lnTo>
                  <a:pt x="222070" y="188135"/>
                </a:lnTo>
                <a:lnTo>
                  <a:pt x="182914" y="209768"/>
                </a:lnTo>
                <a:lnTo>
                  <a:pt x="147636" y="230228"/>
                </a:lnTo>
                <a:lnTo>
                  <a:pt x="95883" y="266232"/>
                </a:lnTo>
                <a:lnTo>
                  <a:pt x="50665" y="306576"/>
                </a:lnTo>
                <a:lnTo>
                  <a:pt x="17024" y="344171"/>
                </a:lnTo>
                <a:lnTo>
                  <a:pt x="0" y="371927"/>
                </a:lnTo>
                <a:lnTo>
                  <a:pt x="4634" y="382755"/>
                </a:lnTo>
                <a:lnTo>
                  <a:pt x="24719" y="376805"/>
                </a:lnTo>
                <a:lnTo>
                  <a:pt x="58366" y="360847"/>
                </a:lnTo>
                <a:lnTo>
                  <a:pt x="102406" y="337718"/>
                </a:lnTo>
                <a:lnTo>
                  <a:pt x="153668" y="310255"/>
                </a:lnTo>
                <a:lnTo>
                  <a:pt x="208982" y="281294"/>
                </a:lnTo>
                <a:lnTo>
                  <a:pt x="265179" y="253672"/>
                </a:lnTo>
                <a:lnTo>
                  <a:pt x="319086" y="230228"/>
                </a:lnTo>
                <a:lnTo>
                  <a:pt x="360979" y="213910"/>
                </a:lnTo>
                <a:lnTo>
                  <a:pt x="405613" y="197052"/>
                </a:lnTo>
                <a:lnTo>
                  <a:pt x="452206" y="180044"/>
                </a:lnTo>
                <a:lnTo>
                  <a:pt x="499971" y="163278"/>
                </a:lnTo>
                <a:lnTo>
                  <a:pt x="548125" y="147144"/>
                </a:lnTo>
                <a:lnTo>
                  <a:pt x="595881" y="132033"/>
                </a:lnTo>
                <a:lnTo>
                  <a:pt x="642454" y="118337"/>
                </a:lnTo>
                <a:lnTo>
                  <a:pt x="687061" y="106446"/>
                </a:lnTo>
                <a:lnTo>
                  <a:pt x="728915" y="96751"/>
                </a:lnTo>
                <a:lnTo>
                  <a:pt x="786384" y="85585"/>
                </a:lnTo>
                <a:lnTo>
                  <a:pt x="839368" y="77611"/>
                </a:lnTo>
                <a:lnTo>
                  <a:pt x="889713" y="72827"/>
                </a:lnTo>
                <a:lnTo>
                  <a:pt x="939265" y="71229"/>
                </a:lnTo>
                <a:lnTo>
                  <a:pt x="989868" y="72812"/>
                </a:lnTo>
                <a:lnTo>
                  <a:pt x="1043367" y="77574"/>
                </a:lnTo>
                <a:lnTo>
                  <a:pt x="1091802" y="84477"/>
                </a:lnTo>
                <a:lnTo>
                  <a:pt x="1141575" y="94028"/>
                </a:lnTo>
                <a:lnTo>
                  <a:pt x="1192271" y="105982"/>
                </a:lnTo>
                <a:lnTo>
                  <a:pt x="1243471" y="120096"/>
                </a:lnTo>
                <a:lnTo>
                  <a:pt x="1294757" y="136125"/>
                </a:lnTo>
                <a:lnTo>
                  <a:pt x="1345713" y="153825"/>
                </a:lnTo>
                <a:lnTo>
                  <a:pt x="1395919" y="172951"/>
                </a:lnTo>
                <a:lnTo>
                  <a:pt x="1440955" y="192021"/>
                </a:lnTo>
                <a:lnTo>
                  <a:pt x="1488167" y="214019"/>
                </a:lnTo>
                <a:lnTo>
                  <a:pt x="1536162" y="237995"/>
                </a:lnTo>
                <a:lnTo>
                  <a:pt x="1583546" y="262994"/>
                </a:lnTo>
                <a:lnTo>
                  <a:pt x="1628924" y="288064"/>
                </a:lnTo>
                <a:lnTo>
                  <a:pt x="1670900" y="312254"/>
                </a:lnTo>
                <a:lnTo>
                  <a:pt x="1708082" y="334610"/>
                </a:lnTo>
                <a:lnTo>
                  <a:pt x="1781192" y="386912"/>
                </a:lnTo>
                <a:lnTo>
                  <a:pt x="1818994" y="437994"/>
                </a:lnTo>
                <a:lnTo>
                  <a:pt x="1834323" y="459082"/>
                </a:lnTo>
                <a:lnTo>
                  <a:pt x="1849141" y="475110"/>
                </a:lnTo>
                <a:lnTo>
                  <a:pt x="1858755" y="484720"/>
                </a:lnTo>
                <a:lnTo>
                  <a:pt x="1868060" y="491068"/>
                </a:lnTo>
                <a:lnTo>
                  <a:pt x="1881948" y="497309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5680" y="1022632"/>
            <a:ext cx="2343785" cy="713105"/>
          </a:xfrm>
          <a:custGeom>
            <a:avLst/>
            <a:gdLst/>
            <a:ahLst/>
            <a:cxnLst/>
            <a:rect l="l" t="t" r="r" b="b"/>
            <a:pathLst>
              <a:path w="2343785" h="713105">
                <a:moveTo>
                  <a:pt x="1395510" y="0"/>
                </a:moveTo>
                <a:lnTo>
                  <a:pt x="1341333" y="265"/>
                </a:lnTo>
                <a:lnTo>
                  <a:pt x="1286837" y="1459"/>
                </a:lnTo>
                <a:lnTo>
                  <a:pt x="1232495" y="3517"/>
                </a:lnTo>
                <a:lnTo>
                  <a:pt x="1178780" y="6374"/>
                </a:lnTo>
                <a:lnTo>
                  <a:pt x="1126164" y="9964"/>
                </a:lnTo>
                <a:lnTo>
                  <a:pt x="1075122" y="14222"/>
                </a:lnTo>
                <a:lnTo>
                  <a:pt x="1026125" y="19083"/>
                </a:lnTo>
                <a:lnTo>
                  <a:pt x="979646" y="24482"/>
                </a:lnTo>
                <a:lnTo>
                  <a:pt x="925967" y="32118"/>
                </a:lnTo>
                <a:lnTo>
                  <a:pt x="874789" y="41123"/>
                </a:lnTo>
                <a:lnTo>
                  <a:pt x="825802" y="51340"/>
                </a:lnTo>
                <a:lnTo>
                  <a:pt x="778692" y="62614"/>
                </a:lnTo>
                <a:lnTo>
                  <a:pt x="733150" y="74789"/>
                </a:lnTo>
                <a:lnTo>
                  <a:pt x="688863" y="87709"/>
                </a:lnTo>
                <a:lnTo>
                  <a:pt x="645520" y="101219"/>
                </a:lnTo>
                <a:lnTo>
                  <a:pt x="560419" y="129384"/>
                </a:lnTo>
                <a:lnTo>
                  <a:pt x="506094" y="148604"/>
                </a:lnTo>
                <a:lnTo>
                  <a:pt x="452425" y="169245"/>
                </a:lnTo>
                <a:lnTo>
                  <a:pt x="400082" y="190973"/>
                </a:lnTo>
                <a:lnTo>
                  <a:pt x="349736" y="213451"/>
                </a:lnTo>
                <a:lnTo>
                  <a:pt x="302059" y="236345"/>
                </a:lnTo>
                <a:lnTo>
                  <a:pt x="257720" y="259319"/>
                </a:lnTo>
                <a:lnTo>
                  <a:pt x="217392" y="282038"/>
                </a:lnTo>
                <a:lnTo>
                  <a:pt x="166794" y="313401"/>
                </a:lnTo>
                <a:lnTo>
                  <a:pt x="121981" y="344849"/>
                </a:lnTo>
                <a:lnTo>
                  <a:pt x="83405" y="376834"/>
                </a:lnTo>
                <a:lnTo>
                  <a:pt x="51516" y="409806"/>
                </a:lnTo>
                <a:lnTo>
                  <a:pt x="26765" y="444217"/>
                </a:lnTo>
                <a:lnTo>
                  <a:pt x="7500" y="493080"/>
                </a:lnTo>
                <a:lnTo>
                  <a:pt x="0" y="546230"/>
                </a:lnTo>
                <a:lnTo>
                  <a:pt x="1119" y="596093"/>
                </a:lnTo>
                <a:lnTo>
                  <a:pt x="7715" y="635098"/>
                </a:lnTo>
                <a:lnTo>
                  <a:pt x="36925" y="675071"/>
                </a:lnTo>
                <a:lnTo>
                  <a:pt x="93567" y="692375"/>
                </a:lnTo>
                <a:lnTo>
                  <a:pt x="137108" y="702096"/>
                </a:lnTo>
                <a:lnTo>
                  <a:pt x="190627" y="710806"/>
                </a:lnTo>
                <a:lnTo>
                  <a:pt x="245621" y="712681"/>
                </a:lnTo>
                <a:lnTo>
                  <a:pt x="293592" y="701900"/>
                </a:lnTo>
                <a:lnTo>
                  <a:pt x="328137" y="676246"/>
                </a:lnTo>
                <a:lnTo>
                  <a:pt x="194198" y="676246"/>
                </a:lnTo>
                <a:lnTo>
                  <a:pt x="161069" y="671995"/>
                </a:lnTo>
                <a:lnTo>
                  <a:pt x="104644" y="650425"/>
                </a:lnTo>
                <a:lnTo>
                  <a:pt x="57693" y="609595"/>
                </a:lnTo>
                <a:lnTo>
                  <a:pt x="43090" y="566657"/>
                </a:lnTo>
                <a:lnTo>
                  <a:pt x="47640" y="545658"/>
                </a:lnTo>
                <a:lnTo>
                  <a:pt x="131420" y="431511"/>
                </a:lnTo>
                <a:lnTo>
                  <a:pt x="164253" y="396725"/>
                </a:lnTo>
                <a:lnTo>
                  <a:pt x="210205" y="359495"/>
                </a:lnTo>
                <a:lnTo>
                  <a:pt x="274542" y="320265"/>
                </a:lnTo>
                <a:lnTo>
                  <a:pt x="308839" y="302575"/>
                </a:lnTo>
                <a:lnTo>
                  <a:pt x="348397" y="283195"/>
                </a:lnTo>
                <a:lnTo>
                  <a:pt x="392322" y="262555"/>
                </a:lnTo>
                <a:lnTo>
                  <a:pt x="439722" y="241088"/>
                </a:lnTo>
                <a:lnTo>
                  <a:pt x="489702" y="219223"/>
                </a:lnTo>
                <a:lnTo>
                  <a:pt x="541369" y="197392"/>
                </a:lnTo>
                <a:lnTo>
                  <a:pt x="593830" y="176028"/>
                </a:lnTo>
                <a:lnTo>
                  <a:pt x="646191" y="155560"/>
                </a:lnTo>
                <a:lnTo>
                  <a:pt x="697559" y="136421"/>
                </a:lnTo>
                <a:lnTo>
                  <a:pt x="747041" y="119041"/>
                </a:lnTo>
                <a:lnTo>
                  <a:pt x="793742" y="103851"/>
                </a:lnTo>
                <a:lnTo>
                  <a:pt x="836771" y="91284"/>
                </a:lnTo>
                <a:lnTo>
                  <a:pt x="895300" y="76780"/>
                </a:lnTo>
                <a:lnTo>
                  <a:pt x="949174" y="66291"/>
                </a:lnTo>
                <a:lnTo>
                  <a:pt x="999845" y="59197"/>
                </a:lnTo>
                <a:lnTo>
                  <a:pt x="1048765" y="54883"/>
                </a:lnTo>
                <a:lnTo>
                  <a:pt x="1097389" y="52729"/>
                </a:lnTo>
                <a:lnTo>
                  <a:pt x="1147167" y="52118"/>
                </a:lnTo>
                <a:lnTo>
                  <a:pt x="1884270" y="52118"/>
                </a:lnTo>
                <a:lnTo>
                  <a:pt x="1882102" y="51637"/>
                </a:lnTo>
                <a:lnTo>
                  <a:pt x="1828942" y="41167"/>
                </a:lnTo>
                <a:lnTo>
                  <a:pt x="1774164" y="31653"/>
                </a:lnTo>
                <a:lnTo>
                  <a:pt x="1718393" y="23209"/>
                </a:lnTo>
                <a:lnTo>
                  <a:pt x="1662258" y="15949"/>
                </a:lnTo>
                <a:lnTo>
                  <a:pt x="1606384" y="9985"/>
                </a:lnTo>
                <a:lnTo>
                  <a:pt x="1551400" y="5432"/>
                </a:lnTo>
                <a:lnTo>
                  <a:pt x="1501017" y="2518"/>
                </a:lnTo>
                <a:lnTo>
                  <a:pt x="1448896" y="729"/>
                </a:lnTo>
                <a:lnTo>
                  <a:pt x="1395510" y="0"/>
                </a:lnTo>
                <a:close/>
              </a:path>
              <a:path w="2343785" h="713105">
                <a:moveTo>
                  <a:pt x="392477" y="519433"/>
                </a:moveTo>
                <a:lnTo>
                  <a:pt x="359542" y="524505"/>
                </a:lnTo>
                <a:lnTo>
                  <a:pt x="331692" y="539721"/>
                </a:lnTo>
                <a:lnTo>
                  <a:pt x="312427" y="567607"/>
                </a:lnTo>
                <a:lnTo>
                  <a:pt x="295402" y="604126"/>
                </a:lnTo>
                <a:lnTo>
                  <a:pt x="277471" y="639430"/>
                </a:lnTo>
                <a:lnTo>
                  <a:pt x="255492" y="663673"/>
                </a:lnTo>
                <a:lnTo>
                  <a:pt x="227018" y="674210"/>
                </a:lnTo>
                <a:lnTo>
                  <a:pt x="194198" y="676246"/>
                </a:lnTo>
                <a:lnTo>
                  <a:pt x="328137" y="676246"/>
                </a:lnTo>
                <a:lnTo>
                  <a:pt x="337022" y="669648"/>
                </a:lnTo>
                <a:lnTo>
                  <a:pt x="378809" y="621430"/>
                </a:lnTo>
                <a:lnTo>
                  <a:pt x="411356" y="572902"/>
                </a:lnTo>
                <a:lnTo>
                  <a:pt x="427069" y="539721"/>
                </a:lnTo>
                <a:lnTo>
                  <a:pt x="418863" y="524505"/>
                </a:lnTo>
                <a:lnTo>
                  <a:pt x="392477" y="519433"/>
                </a:lnTo>
                <a:close/>
              </a:path>
              <a:path w="2343785" h="713105">
                <a:moveTo>
                  <a:pt x="1884270" y="52118"/>
                </a:moveTo>
                <a:lnTo>
                  <a:pt x="1147167" y="52118"/>
                </a:lnTo>
                <a:lnTo>
                  <a:pt x="1304761" y="53935"/>
                </a:lnTo>
                <a:lnTo>
                  <a:pt x="1356239" y="55597"/>
                </a:lnTo>
                <a:lnTo>
                  <a:pt x="1409719" y="58075"/>
                </a:lnTo>
                <a:lnTo>
                  <a:pt x="1464485" y="61398"/>
                </a:lnTo>
                <a:lnTo>
                  <a:pt x="1519824" y="65598"/>
                </a:lnTo>
                <a:lnTo>
                  <a:pt x="1575023" y="70705"/>
                </a:lnTo>
                <a:lnTo>
                  <a:pt x="1629366" y="76749"/>
                </a:lnTo>
                <a:lnTo>
                  <a:pt x="1682141" y="83760"/>
                </a:lnTo>
                <a:lnTo>
                  <a:pt x="1732632" y="91770"/>
                </a:lnTo>
                <a:lnTo>
                  <a:pt x="1780127" y="100809"/>
                </a:lnTo>
                <a:lnTo>
                  <a:pt x="1836954" y="114377"/>
                </a:lnTo>
                <a:lnTo>
                  <a:pt x="1892726" y="130745"/>
                </a:lnTo>
                <a:lnTo>
                  <a:pt x="1946828" y="149132"/>
                </a:lnTo>
                <a:lnTo>
                  <a:pt x="1998646" y="168754"/>
                </a:lnTo>
                <a:lnTo>
                  <a:pt x="2047565" y="188828"/>
                </a:lnTo>
                <a:lnTo>
                  <a:pt x="2092969" y="208572"/>
                </a:lnTo>
                <a:lnTo>
                  <a:pt x="2170779" y="243938"/>
                </a:lnTo>
                <a:lnTo>
                  <a:pt x="2229455" y="277081"/>
                </a:lnTo>
                <a:lnTo>
                  <a:pt x="2272045" y="310105"/>
                </a:lnTo>
                <a:lnTo>
                  <a:pt x="2302134" y="336271"/>
                </a:lnTo>
                <a:lnTo>
                  <a:pt x="2323306" y="348840"/>
                </a:lnTo>
                <a:lnTo>
                  <a:pt x="2337855" y="344772"/>
                </a:lnTo>
                <a:lnTo>
                  <a:pt x="2343499" y="328012"/>
                </a:lnTo>
                <a:lnTo>
                  <a:pt x="2336658" y="302575"/>
                </a:lnTo>
                <a:lnTo>
                  <a:pt x="2289341" y="248549"/>
                </a:lnTo>
                <a:lnTo>
                  <a:pt x="2258686" y="219530"/>
                </a:lnTo>
                <a:lnTo>
                  <a:pt x="2221420" y="187852"/>
                </a:lnTo>
                <a:lnTo>
                  <a:pt x="2177148" y="155908"/>
                </a:lnTo>
                <a:lnTo>
                  <a:pt x="2125474" y="126095"/>
                </a:lnTo>
                <a:lnTo>
                  <a:pt x="2066004" y="100809"/>
                </a:lnTo>
                <a:lnTo>
                  <a:pt x="2025593" y="87649"/>
                </a:lnTo>
                <a:lnTo>
                  <a:pt x="1981054" y="74991"/>
                </a:lnTo>
                <a:lnTo>
                  <a:pt x="1933015" y="62949"/>
                </a:lnTo>
                <a:lnTo>
                  <a:pt x="1884270" y="521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5680" y="1022632"/>
            <a:ext cx="2343785" cy="713105"/>
          </a:xfrm>
          <a:custGeom>
            <a:avLst/>
            <a:gdLst/>
            <a:ahLst/>
            <a:cxnLst/>
            <a:rect l="l" t="t" r="r" b="b"/>
            <a:pathLst>
              <a:path w="2343785" h="713105">
                <a:moveTo>
                  <a:pt x="427069" y="539721"/>
                </a:moveTo>
                <a:lnTo>
                  <a:pt x="378809" y="621430"/>
                </a:lnTo>
                <a:lnTo>
                  <a:pt x="337022" y="669648"/>
                </a:lnTo>
                <a:lnTo>
                  <a:pt x="293592" y="701900"/>
                </a:lnTo>
                <a:lnTo>
                  <a:pt x="245621" y="712681"/>
                </a:lnTo>
                <a:lnTo>
                  <a:pt x="190627" y="710806"/>
                </a:lnTo>
                <a:lnTo>
                  <a:pt x="137108" y="702096"/>
                </a:lnTo>
                <a:lnTo>
                  <a:pt x="93567" y="692375"/>
                </a:lnTo>
                <a:lnTo>
                  <a:pt x="36925" y="675071"/>
                </a:lnTo>
                <a:lnTo>
                  <a:pt x="7715" y="635098"/>
                </a:lnTo>
                <a:lnTo>
                  <a:pt x="1119" y="596093"/>
                </a:lnTo>
                <a:lnTo>
                  <a:pt x="0" y="546230"/>
                </a:lnTo>
                <a:lnTo>
                  <a:pt x="7500" y="493080"/>
                </a:lnTo>
                <a:lnTo>
                  <a:pt x="26765" y="444217"/>
                </a:lnTo>
                <a:lnTo>
                  <a:pt x="51516" y="409806"/>
                </a:lnTo>
                <a:lnTo>
                  <a:pt x="83405" y="376834"/>
                </a:lnTo>
                <a:lnTo>
                  <a:pt x="121981" y="344849"/>
                </a:lnTo>
                <a:lnTo>
                  <a:pt x="166794" y="313401"/>
                </a:lnTo>
                <a:lnTo>
                  <a:pt x="217392" y="282038"/>
                </a:lnTo>
                <a:lnTo>
                  <a:pt x="257720" y="259319"/>
                </a:lnTo>
                <a:lnTo>
                  <a:pt x="302059" y="236345"/>
                </a:lnTo>
                <a:lnTo>
                  <a:pt x="349736" y="213451"/>
                </a:lnTo>
                <a:lnTo>
                  <a:pt x="400082" y="190973"/>
                </a:lnTo>
                <a:lnTo>
                  <a:pt x="452425" y="169245"/>
                </a:lnTo>
                <a:lnTo>
                  <a:pt x="506094" y="148604"/>
                </a:lnTo>
                <a:lnTo>
                  <a:pt x="560419" y="129384"/>
                </a:lnTo>
                <a:lnTo>
                  <a:pt x="602809" y="115162"/>
                </a:lnTo>
                <a:lnTo>
                  <a:pt x="645520" y="101219"/>
                </a:lnTo>
                <a:lnTo>
                  <a:pt x="688863" y="87709"/>
                </a:lnTo>
                <a:lnTo>
                  <a:pt x="733150" y="74789"/>
                </a:lnTo>
                <a:lnTo>
                  <a:pt x="778692" y="62614"/>
                </a:lnTo>
                <a:lnTo>
                  <a:pt x="825802" y="51340"/>
                </a:lnTo>
                <a:lnTo>
                  <a:pt x="874789" y="41123"/>
                </a:lnTo>
                <a:lnTo>
                  <a:pt x="925967" y="32118"/>
                </a:lnTo>
                <a:lnTo>
                  <a:pt x="979646" y="24482"/>
                </a:lnTo>
                <a:lnTo>
                  <a:pt x="1026125" y="19083"/>
                </a:lnTo>
                <a:lnTo>
                  <a:pt x="1075122" y="14222"/>
                </a:lnTo>
                <a:lnTo>
                  <a:pt x="1126164" y="9964"/>
                </a:lnTo>
                <a:lnTo>
                  <a:pt x="1178780" y="6374"/>
                </a:lnTo>
                <a:lnTo>
                  <a:pt x="1232495" y="3517"/>
                </a:lnTo>
                <a:lnTo>
                  <a:pt x="1286837" y="1459"/>
                </a:lnTo>
                <a:lnTo>
                  <a:pt x="1341333" y="265"/>
                </a:lnTo>
                <a:lnTo>
                  <a:pt x="1395510" y="0"/>
                </a:lnTo>
                <a:lnTo>
                  <a:pt x="1448896" y="729"/>
                </a:lnTo>
                <a:lnTo>
                  <a:pt x="1501017" y="2518"/>
                </a:lnTo>
                <a:lnTo>
                  <a:pt x="1551400" y="5432"/>
                </a:lnTo>
                <a:lnTo>
                  <a:pt x="1606384" y="9985"/>
                </a:lnTo>
                <a:lnTo>
                  <a:pt x="1662258" y="15949"/>
                </a:lnTo>
                <a:lnTo>
                  <a:pt x="1718393" y="23209"/>
                </a:lnTo>
                <a:lnTo>
                  <a:pt x="1774164" y="31653"/>
                </a:lnTo>
                <a:lnTo>
                  <a:pt x="1828942" y="41167"/>
                </a:lnTo>
                <a:lnTo>
                  <a:pt x="1882102" y="51637"/>
                </a:lnTo>
                <a:lnTo>
                  <a:pt x="1933015" y="62949"/>
                </a:lnTo>
                <a:lnTo>
                  <a:pt x="1981054" y="74991"/>
                </a:lnTo>
                <a:lnTo>
                  <a:pt x="2025593" y="87649"/>
                </a:lnTo>
                <a:lnTo>
                  <a:pt x="2066004" y="100809"/>
                </a:lnTo>
                <a:lnTo>
                  <a:pt x="2125474" y="126095"/>
                </a:lnTo>
                <a:lnTo>
                  <a:pt x="2177148" y="155908"/>
                </a:lnTo>
                <a:lnTo>
                  <a:pt x="2221420" y="187852"/>
                </a:lnTo>
                <a:lnTo>
                  <a:pt x="2258686" y="219530"/>
                </a:lnTo>
                <a:lnTo>
                  <a:pt x="2289341" y="248549"/>
                </a:lnTo>
                <a:lnTo>
                  <a:pt x="2336665" y="302584"/>
                </a:lnTo>
                <a:lnTo>
                  <a:pt x="2343499" y="328012"/>
                </a:lnTo>
                <a:lnTo>
                  <a:pt x="2337855" y="344772"/>
                </a:lnTo>
                <a:lnTo>
                  <a:pt x="2323306" y="348840"/>
                </a:lnTo>
                <a:lnTo>
                  <a:pt x="2302134" y="336271"/>
                </a:lnTo>
                <a:lnTo>
                  <a:pt x="2272045" y="310105"/>
                </a:lnTo>
                <a:lnTo>
                  <a:pt x="2229455" y="277081"/>
                </a:lnTo>
                <a:lnTo>
                  <a:pt x="2170779" y="243938"/>
                </a:lnTo>
                <a:lnTo>
                  <a:pt x="2134246" y="227203"/>
                </a:lnTo>
                <a:lnTo>
                  <a:pt x="2092969" y="208572"/>
                </a:lnTo>
                <a:lnTo>
                  <a:pt x="2047565" y="188828"/>
                </a:lnTo>
                <a:lnTo>
                  <a:pt x="1998646" y="168754"/>
                </a:lnTo>
                <a:lnTo>
                  <a:pt x="1946828" y="149132"/>
                </a:lnTo>
                <a:lnTo>
                  <a:pt x="1892726" y="130745"/>
                </a:lnTo>
                <a:lnTo>
                  <a:pt x="1836954" y="114377"/>
                </a:lnTo>
                <a:lnTo>
                  <a:pt x="1780127" y="100809"/>
                </a:lnTo>
                <a:lnTo>
                  <a:pt x="1732632" y="91770"/>
                </a:lnTo>
                <a:lnTo>
                  <a:pt x="1682141" y="83760"/>
                </a:lnTo>
                <a:lnTo>
                  <a:pt x="1629366" y="76749"/>
                </a:lnTo>
                <a:lnTo>
                  <a:pt x="1575023" y="70705"/>
                </a:lnTo>
                <a:lnTo>
                  <a:pt x="1519824" y="65598"/>
                </a:lnTo>
                <a:lnTo>
                  <a:pt x="1464485" y="61398"/>
                </a:lnTo>
                <a:lnTo>
                  <a:pt x="1409719" y="58075"/>
                </a:lnTo>
                <a:lnTo>
                  <a:pt x="1356239" y="55597"/>
                </a:lnTo>
                <a:lnTo>
                  <a:pt x="1304761" y="53935"/>
                </a:lnTo>
                <a:lnTo>
                  <a:pt x="1255998" y="53057"/>
                </a:lnTo>
                <a:lnTo>
                  <a:pt x="1199552" y="52434"/>
                </a:lnTo>
                <a:lnTo>
                  <a:pt x="1147167" y="52118"/>
                </a:lnTo>
                <a:lnTo>
                  <a:pt x="1097389" y="52729"/>
                </a:lnTo>
                <a:lnTo>
                  <a:pt x="1048765" y="54883"/>
                </a:lnTo>
                <a:lnTo>
                  <a:pt x="999845" y="59197"/>
                </a:lnTo>
                <a:lnTo>
                  <a:pt x="949174" y="66291"/>
                </a:lnTo>
                <a:lnTo>
                  <a:pt x="895300" y="76780"/>
                </a:lnTo>
                <a:lnTo>
                  <a:pt x="836771" y="91284"/>
                </a:lnTo>
                <a:lnTo>
                  <a:pt x="793742" y="103851"/>
                </a:lnTo>
                <a:lnTo>
                  <a:pt x="747041" y="119041"/>
                </a:lnTo>
                <a:lnTo>
                  <a:pt x="697559" y="136421"/>
                </a:lnTo>
                <a:lnTo>
                  <a:pt x="646191" y="155560"/>
                </a:lnTo>
                <a:lnTo>
                  <a:pt x="593830" y="176028"/>
                </a:lnTo>
                <a:lnTo>
                  <a:pt x="541369" y="197392"/>
                </a:lnTo>
                <a:lnTo>
                  <a:pt x="489702" y="219223"/>
                </a:lnTo>
                <a:lnTo>
                  <a:pt x="439722" y="241088"/>
                </a:lnTo>
                <a:lnTo>
                  <a:pt x="392322" y="262555"/>
                </a:lnTo>
                <a:lnTo>
                  <a:pt x="348397" y="283195"/>
                </a:lnTo>
                <a:lnTo>
                  <a:pt x="308839" y="302575"/>
                </a:lnTo>
                <a:lnTo>
                  <a:pt x="274542" y="320265"/>
                </a:lnTo>
                <a:lnTo>
                  <a:pt x="210205" y="359495"/>
                </a:lnTo>
                <a:lnTo>
                  <a:pt x="164253" y="396725"/>
                </a:lnTo>
                <a:lnTo>
                  <a:pt x="131420" y="431511"/>
                </a:lnTo>
                <a:lnTo>
                  <a:pt x="106438" y="463407"/>
                </a:lnTo>
                <a:lnTo>
                  <a:pt x="84042" y="491969"/>
                </a:lnTo>
                <a:lnTo>
                  <a:pt x="60834" y="521659"/>
                </a:lnTo>
                <a:lnTo>
                  <a:pt x="47640" y="545658"/>
                </a:lnTo>
                <a:lnTo>
                  <a:pt x="43090" y="566657"/>
                </a:lnTo>
                <a:lnTo>
                  <a:pt x="45815" y="587346"/>
                </a:lnTo>
                <a:lnTo>
                  <a:pt x="78644" y="631510"/>
                </a:lnTo>
                <a:lnTo>
                  <a:pt x="131667" y="663673"/>
                </a:lnTo>
                <a:lnTo>
                  <a:pt x="194198" y="676246"/>
                </a:lnTo>
                <a:lnTo>
                  <a:pt x="227018" y="674210"/>
                </a:lnTo>
                <a:lnTo>
                  <a:pt x="255492" y="663673"/>
                </a:lnTo>
                <a:lnTo>
                  <a:pt x="277471" y="639430"/>
                </a:lnTo>
                <a:lnTo>
                  <a:pt x="295402" y="604126"/>
                </a:lnTo>
                <a:lnTo>
                  <a:pt x="312427" y="567607"/>
                </a:lnTo>
                <a:lnTo>
                  <a:pt x="331692" y="539721"/>
                </a:lnTo>
                <a:lnTo>
                  <a:pt x="359542" y="524505"/>
                </a:lnTo>
                <a:lnTo>
                  <a:pt x="392477" y="519433"/>
                </a:lnTo>
                <a:lnTo>
                  <a:pt x="418863" y="524505"/>
                </a:lnTo>
                <a:lnTo>
                  <a:pt x="427069" y="53972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076" y="0"/>
            <a:ext cx="7632192" cy="6601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2872" y="4616196"/>
            <a:ext cx="3593591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9166" y="4739640"/>
            <a:ext cx="3347085" cy="114300"/>
          </a:xfrm>
          <a:custGeom>
            <a:avLst/>
            <a:gdLst/>
            <a:ahLst/>
            <a:cxnLst/>
            <a:rect l="l" t="t" r="r" b="b"/>
            <a:pathLst>
              <a:path w="3347085" h="114300">
                <a:moveTo>
                  <a:pt x="3232785" y="0"/>
                </a:moveTo>
                <a:lnTo>
                  <a:pt x="3232785" y="114300"/>
                </a:lnTo>
                <a:lnTo>
                  <a:pt x="3308984" y="76200"/>
                </a:lnTo>
                <a:lnTo>
                  <a:pt x="3251834" y="76200"/>
                </a:lnTo>
                <a:lnTo>
                  <a:pt x="3251834" y="38100"/>
                </a:lnTo>
                <a:lnTo>
                  <a:pt x="3308984" y="38100"/>
                </a:lnTo>
                <a:lnTo>
                  <a:pt x="3232785" y="0"/>
                </a:lnTo>
                <a:close/>
              </a:path>
              <a:path w="3347085" h="114300">
                <a:moveTo>
                  <a:pt x="32327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32785" y="76200"/>
                </a:lnTo>
                <a:lnTo>
                  <a:pt x="3232785" y="38100"/>
                </a:lnTo>
                <a:close/>
              </a:path>
              <a:path w="3347085" h="114300">
                <a:moveTo>
                  <a:pt x="3308984" y="38100"/>
                </a:moveTo>
                <a:lnTo>
                  <a:pt x="3251834" y="38100"/>
                </a:lnTo>
                <a:lnTo>
                  <a:pt x="3251834" y="76200"/>
                </a:lnTo>
                <a:lnTo>
                  <a:pt x="3308984" y="76200"/>
                </a:lnTo>
                <a:lnTo>
                  <a:pt x="3347084" y="57150"/>
                </a:lnTo>
                <a:lnTo>
                  <a:pt x="330898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42872" y="5527547"/>
            <a:ext cx="4212336" cy="361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9166" y="5650991"/>
            <a:ext cx="3965575" cy="114300"/>
          </a:xfrm>
          <a:custGeom>
            <a:avLst/>
            <a:gdLst/>
            <a:ahLst/>
            <a:cxnLst/>
            <a:rect l="l" t="t" r="r" b="b"/>
            <a:pathLst>
              <a:path w="3965575" h="114300">
                <a:moveTo>
                  <a:pt x="3851021" y="0"/>
                </a:moveTo>
                <a:lnTo>
                  <a:pt x="3851021" y="114300"/>
                </a:lnTo>
                <a:lnTo>
                  <a:pt x="3927221" y="76200"/>
                </a:lnTo>
                <a:lnTo>
                  <a:pt x="3870071" y="76200"/>
                </a:lnTo>
                <a:lnTo>
                  <a:pt x="3870071" y="38100"/>
                </a:lnTo>
                <a:lnTo>
                  <a:pt x="3927221" y="38100"/>
                </a:lnTo>
                <a:lnTo>
                  <a:pt x="3851021" y="0"/>
                </a:lnTo>
                <a:close/>
              </a:path>
              <a:path w="3965575" h="114300">
                <a:moveTo>
                  <a:pt x="38510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51021" y="76200"/>
                </a:lnTo>
                <a:lnTo>
                  <a:pt x="3851021" y="38100"/>
                </a:lnTo>
                <a:close/>
              </a:path>
              <a:path w="3965575" h="114300">
                <a:moveTo>
                  <a:pt x="3927221" y="38100"/>
                </a:moveTo>
                <a:lnTo>
                  <a:pt x="3870071" y="38100"/>
                </a:lnTo>
                <a:lnTo>
                  <a:pt x="3870071" y="76200"/>
                </a:lnTo>
                <a:lnTo>
                  <a:pt x="3927221" y="76200"/>
                </a:lnTo>
                <a:lnTo>
                  <a:pt x="3965321" y="57150"/>
                </a:lnTo>
                <a:lnTo>
                  <a:pt x="392722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4583" y="6373366"/>
            <a:ext cx="4125467" cy="361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0877" y="6496811"/>
            <a:ext cx="3879215" cy="114300"/>
          </a:xfrm>
          <a:custGeom>
            <a:avLst/>
            <a:gdLst/>
            <a:ahLst/>
            <a:cxnLst/>
            <a:rect l="l" t="t" r="r" b="b"/>
            <a:pathLst>
              <a:path w="3879215" h="114300">
                <a:moveTo>
                  <a:pt x="3764661" y="0"/>
                </a:moveTo>
                <a:lnTo>
                  <a:pt x="3764661" y="114299"/>
                </a:lnTo>
                <a:lnTo>
                  <a:pt x="3840861" y="76199"/>
                </a:lnTo>
                <a:lnTo>
                  <a:pt x="3783711" y="76199"/>
                </a:lnTo>
                <a:lnTo>
                  <a:pt x="3783711" y="38099"/>
                </a:lnTo>
                <a:lnTo>
                  <a:pt x="3840861" y="38099"/>
                </a:lnTo>
                <a:lnTo>
                  <a:pt x="3764661" y="0"/>
                </a:lnTo>
                <a:close/>
              </a:path>
              <a:path w="3879215" h="114300">
                <a:moveTo>
                  <a:pt x="37646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764661" y="76199"/>
                </a:lnTo>
                <a:lnTo>
                  <a:pt x="3764661" y="38099"/>
                </a:lnTo>
                <a:close/>
              </a:path>
              <a:path w="3879215" h="114300">
                <a:moveTo>
                  <a:pt x="3840861" y="38099"/>
                </a:moveTo>
                <a:lnTo>
                  <a:pt x="3783711" y="38099"/>
                </a:lnTo>
                <a:lnTo>
                  <a:pt x="3783711" y="76199"/>
                </a:lnTo>
                <a:lnTo>
                  <a:pt x="3840861" y="76199"/>
                </a:lnTo>
                <a:lnTo>
                  <a:pt x="3878961" y="57149"/>
                </a:lnTo>
                <a:lnTo>
                  <a:pt x="38408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53" y="457669"/>
            <a:ext cx="8592566" cy="5895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88" y="572617"/>
            <a:ext cx="8936181" cy="588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076" y="0"/>
            <a:ext cx="79278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3727" y="4943855"/>
            <a:ext cx="3823716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0022" y="5067300"/>
            <a:ext cx="3576954" cy="114300"/>
          </a:xfrm>
          <a:custGeom>
            <a:avLst/>
            <a:gdLst/>
            <a:ahLst/>
            <a:cxnLst/>
            <a:rect l="l" t="t" r="r" b="b"/>
            <a:pathLst>
              <a:path w="3576954" h="114300">
                <a:moveTo>
                  <a:pt x="3462528" y="0"/>
                </a:moveTo>
                <a:lnTo>
                  <a:pt x="3462528" y="114300"/>
                </a:lnTo>
                <a:lnTo>
                  <a:pt x="3538728" y="76200"/>
                </a:lnTo>
                <a:lnTo>
                  <a:pt x="3481578" y="76200"/>
                </a:lnTo>
                <a:lnTo>
                  <a:pt x="3481578" y="38100"/>
                </a:lnTo>
                <a:lnTo>
                  <a:pt x="3538728" y="38100"/>
                </a:lnTo>
                <a:lnTo>
                  <a:pt x="3462528" y="0"/>
                </a:lnTo>
                <a:close/>
              </a:path>
              <a:path w="3576954" h="114300">
                <a:moveTo>
                  <a:pt x="346252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62528" y="76200"/>
                </a:lnTo>
                <a:lnTo>
                  <a:pt x="3462528" y="38100"/>
                </a:lnTo>
                <a:close/>
              </a:path>
              <a:path w="3576954" h="114300">
                <a:moveTo>
                  <a:pt x="3538728" y="38100"/>
                </a:moveTo>
                <a:lnTo>
                  <a:pt x="3481578" y="38100"/>
                </a:lnTo>
                <a:lnTo>
                  <a:pt x="3481578" y="76200"/>
                </a:lnTo>
                <a:lnTo>
                  <a:pt x="3538728" y="76200"/>
                </a:lnTo>
                <a:lnTo>
                  <a:pt x="3576828" y="57150"/>
                </a:lnTo>
                <a:lnTo>
                  <a:pt x="35387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727" y="5626608"/>
            <a:ext cx="4297680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0022" y="5750052"/>
            <a:ext cx="4050665" cy="114300"/>
          </a:xfrm>
          <a:custGeom>
            <a:avLst/>
            <a:gdLst/>
            <a:ahLst/>
            <a:cxnLst/>
            <a:rect l="l" t="t" r="r" b="b"/>
            <a:pathLst>
              <a:path w="4050665" h="114300">
                <a:moveTo>
                  <a:pt x="3935983" y="0"/>
                </a:moveTo>
                <a:lnTo>
                  <a:pt x="3935983" y="114300"/>
                </a:lnTo>
                <a:lnTo>
                  <a:pt x="4012183" y="76200"/>
                </a:lnTo>
                <a:lnTo>
                  <a:pt x="3955033" y="76200"/>
                </a:lnTo>
                <a:lnTo>
                  <a:pt x="3955033" y="38100"/>
                </a:lnTo>
                <a:lnTo>
                  <a:pt x="4012183" y="38100"/>
                </a:lnTo>
                <a:lnTo>
                  <a:pt x="3935983" y="0"/>
                </a:lnTo>
                <a:close/>
              </a:path>
              <a:path w="4050665" h="114300">
                <a:moveTo>
                  <a:pt x="39359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35983" y="76200"/>
                </a:lnTo>
                <a:lnTo>
                  <a:pt x="3935983" y="38100"/>
                </a:lnTo>
                <a:close/>
              </a:path>
              <a:path w="4050665" h="114300">
                <a:moveTo>
                  <a:pt x="4012183" y="38100"/>
                </a:moveTo>
                <a:lnTo>
                  <a:pt x="3955033" y="38100"/>
                </a:lnTo>
                <a:lnTo>
                  <a:pt x="3955033" y="76200"/>
                </a:lnTo>
                <a:lnTo>
                  <a:pt x="4012183" y="76200"/>
                </a:lnTo>
                <a:lnTo>
                  <a:pt x="4050283" y="57150"/>
                </a:lnTo>
                <a:lnTo>
                  <a:pt x="40121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3727" y="6304788"/>
            <a:ext cx="4232148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0022" y="6428232"/>
            <a:ext cx="3985260" cy="114300"/>
          </a:xfrm>
          <a:custGeom>
            <a:avLst/>
            <a:gdLst/>
            <a:ahLst/>
            <a:cxnLst/>
            <a:rect l="l" t="t" r="r" b="b"/>
            <a:pathLst>
              <a:path w="3985260" h="114300">
                <a:moveTo>
                  <a:pt x="3870579" y="0"/>
                </a:moveTo>
                <a:lnTo>
                  <a:pt x="3870579" y="114300"/>
                </a:lnTo>
                <a:lnTo>
                  <a:pt x="3946779" y="76200"/>
                </a:lnTo>
                <a:lnTo>
                  <a:pt x="3889629" y="76200"/>
                </a:lnTo>
                <a:lnTo>
                  <a:pt x="3889629" y="38100"/>
                </a:lnTo>
                <a:lnTo>
                  <a:pt x="3946779" y="38100"/>
                </a:lnTo>
                <a:lnTo>
                  <a:pt x="3870579" y="0"/>
                </a:lnTo>
                <a:close/>
              </a:path>
              <a:path w="3985260" h="114300">
                <a:moveTo>
                  <a:pt x="387057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70579" y="76200"/>
                </a:lnTo>
                <a:lnTo>
                  <a:pt x="3870579" y="38100"/>
                </a:lnTo>
                <a:close/>
              </a:path>
              <a:path w="3985260" h="114300">
                <a:moveTo>
                  <a:pt x="3946779" y="38100"/>
                </a:moveTo>
                <a:lnTo>
                  <a:pt x="3889629" y="38100"/>
                </a:lnTo>
                <a:lnTo>
                  <a:pt x="3889629" y="76200"/>
                </a:lnTo>
                <a:lnTo>
                  <a:pt x="3946779" y="76200"/>
                </a:lnTo>
                <a:lnTo>
                  <a:pt x="3984879" y="57150"/>
                </a:lnTo>
                <a:lnTo>
                  <a:pt x="394677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6296" y="365759"/>
            <a:ext cx="2751694" cy="5798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0534" y="4755769"/>
            <a:ext cx="1011555" cy="579120"/>
          </a:xfrm>
          <a:custGeom>
            <a:avLst/>
            <a:gdLst/>
            <a:ahLst/>
            <a:cxnLst/>
            <a:rect l="l" t="t" r="r" b="b"/>
            <a:pathLst>
              <a:path w="1011554" h="579120">
                <a:moveTo>
                  <a:pt x="999248" y="373506"/>
                </a:moveTo>
                <a:lnTo>
                  <a:pt x="213867" y="373506"/>
                </a:lnTo>
                <a:lnTo>
                  <a:pt x="941197" y="578992"/>
                </a:lnTo>
                <a:lnTo>
                  <a:pt x="999248" y="373506"/>
                </a:lnTo>
                <a:close/>
              </a:path>
              <a:path w="1011554" h="579120">
                <a:moveTo>
                  <a:pt x="319404" y="0"/>
                </a:moveTo>
                <a:lnTo>
                  <a:pt x="0" y="178561"/>
                </a:lnTo>
                <a:lnTo>
                  <a:pt x="178688" y="497966"/>
                </a:lnTo>
                <a:lnTo>
                  <a:pt x="213867" y="373506"/>
                </a:lnTo>
                <a:lnTo>
                  <a:pt x="999248" y="373506"/>
                </a:lnTo>
                <a:lnTo>
                  <a:pt x="1011554" y="329945"/>
                </a:lnTo>
                <a:lnTo>
                  <a:pt x="284225" y="124459"/>
                </a:lnTo>
                <a:lnTo>
                  <a:pt x="31940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80534" y="4755769"/>
            <a:ext cx="1011555" cy="579120"/>
          </a:xfrm>
          <a:custGeom>
            <a:avLst/>
            <a:gdLst/>
            <a:ahLst/>
            <a:cxnLst/>
            <a:rect l="l" t="t" r="r" b="b"/>
            <a:pathLst>
              <a:path w="1011554" h="579120">
                <a:moveTo>
                  <a:pt x="941197" y="578992"/>
                </a:moveTo>
                <a:lnTo>
                  <a:pt x="213867" y="373506"/>
                </a:lnTo>
                <a:lnTo>
                  <a:pt x="178688" y="497966"/>
                </a:lnTo>
                <a:lnTo>
                  <a:pt x="0" y="178561"/>
                </a:lnTo>
                <a:lnTo>
                  <a:pt x="319404" y="0"/>
                </a:lnTo>
                <a:lnTo>
                  <a:pt x="284225" y="124459"/>
                </a:lnTo>
                <a:lnTo>
                  <a:pt x="1011554" y="329945"/>
                </a:lnTo>
                <a:lnTo>
                  <a:pt x="941197" y="57899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527" y="241681"/>
            <a:ext cx="2908300" cy="2694305"/>
          </a:xfrm>
          <a:custGeom>
            <a:avLst/>
            <a:gdLst/>
            <a:ahLst/>
            <a:cxnLst/>
            <a:rect l="l" t="t" r="r" b="b"/>
            <a:pathLst>
              <a:path w="2908300" h="2694305">
                <a:moveTo>
                  <a:pt x="2180844" y="0"/>
                </a:moveTo>
                <a:lnTo>
                  <a:pt x="2180844" y="164719"/>
                </a:lnTo>
                <a:lnTo>
                  <a:pt x="2126060" y="175788"/>
                </a:lnTo>
                <a:lnTo>
                  <a:pt x="2071759" y="187609"/>
                </a:lnTo>
                <a:lnTo>
                  <a:pt x="2017950" y="200175"/>
                </a:lnTo>
                <a:lnTo>
                  <a:pt x="1964641" y="213476"/>
                </a:lnTo>
                <a:lnTo>
                  <a:pt x="1911841" y="227504"/>
                </a:lnTo>
                <a:lnTo>
                  <a:pt x="1859560" y="242250"/>
                </a:lnTo>
                <a:lnTo>
                  <a:pt x="1807806" y="257705"/>
                </a:lnTo>
                <a:lnTo>
                  <a:pt x="1756588" y="273861"/>
                </a:lnTo>
                <a:lnTo>
                  <a:pt x="1705915" y="290709"/>
                </a:lnTo>
                <a:lnTo>
                  <a:pt x="1655797" y="308241"/>
                </a:lnTo>
                <a:lnTo>
                  <a:pt x="1606241" y="326447"/>
                </a:lnTo>
                <a:lnTo>
                  <a:pt x="1557257" y="345319"/>
                </a:lnTo>
                <a:lnTo>
                  <a:pt x="1508854" y="364849"/>
                </a:lnTo>
                <a:lnTo>
                  <a:pt x="1461040" y="385027"/>
                </a:lnTo>
                <a:lnTo>
                  <a:pt x="1413825" y="405845"/>
                </a:lnTo>
                <a:lnTo>
                  <a:pt x="1367218" y="427295"/>
                </a:lnTo>
                <a:lnTo>
                  <a:pt x="1321227" y="449367"/>
                </a:lnTo>
                <a:lnTo>
                  <a:pt x="1275861" y="472054"/>
                </a:lnTo>
                <a:lnTo>
                  <a:pt x="1231130" y="495346"/>
                </a:lnTo>
                <a:lnTo>
                  <a:pt x="1187042" y="519234"/>
                </a:lnTo>
                <a:lnTo>
                  <a:pt x="1143606" y="543711"/>
                </a:lnTo>
                <a:lnTo>
                  <a:pt x="1100832" y="568767"/>
                </a:lnTo>
                <a:lnTo>
                  <a:pt x="1058727" y="594394"/>
                </a:lnTo>
                <a:lnTo>
                  <a:pt x="1017301" y="620583"/>
                </a:lnTo>
                <a:lnTo>
                  <a:pt x="976563" y="647325"/>
                </a:lnTo>
                <a:lnTo>
                  <a:pt x="936522" y="674612"/>
                </a:lnTo>
                <a:lnTo>
                  <a:pt x="897187" y="702435"/>
                </a:lnTo>
                <a:lnTo>
                  <a:pt x="858566" y="730785"/>
                </a:lnTo>
                <a:lnTo>
                  <a:pt x="820669" y="759654"/>
                </a:lnTo>
                <a:lnTo>
                  <a:pt x="783504" y="789033"/>
                </a:lnTo>
                <a:lnTo>
                  <a:pt x="747081" y="818914"/>
                </a:lnTo>
                <a:lnTo>
                  <a:pt x="711408" y="849287"/>
                </a:lnTo>
                <a:lnTo>
                  <a:pt x="676494" y="880144"/>
                </a:lnTo>
                <a:lnTo>
                  <a:pt x="642349" y="911477"/>
                </a:lnTo>
                <a:lnTo>
                  <a:pt x="608980" y="943276"/>
                </a:lnTo>
                <a:lnTo>
                  <a:pt x="576398" y="975534"/>
                </a:lnTo>
                <a:lnTo>
                  <a:pt x="544611" y="1008240"/>
                </a:lnTo>
                <a:lnTo>
                  <a:pt x="513627" y="1041388"/>
                </a:lnTo>
                <a:lnTo>
                  <a:pt x="483456" y="1074968"/>
                </a:lnTo>
                <a:lnTo>
                  <a:pt x="454107" y="1108971"/>
                </a:lnTo>
                <a:lnTo>
                  <a:pt x="425589" y="1143388"/>
                </a:lnTo>
                <a:lnTo>
                  <a:pt x="397910" y="1178212"/>
                </a:lnTo>
                <a:lnTo>
                  <a:pt x="371079" y="1213433"/>
                </a:lnTo>
                <a:lnTo>
                  <a:pt x="345107" y="1249043"/>
                </a:lnTo>
                <a:lnTo>
                  <a:pt x="320000" y="1285033"/>
                </a:lnTo>
                <a:lnTo>
                  <a:pt x="295769" y="1321394"/>
                </a:lnTo>
                <a:lnTo>
                  <a:pt x="272421" y="1358118"/>
                </a:lnTo>
                <a:lnTo>
                  <a:pt x="249967" y="1395197"/>
                </a:lnTo>
                <a:lnTo>
                  <a:pt x="228415" y="1432620"/>
                </a:lnTo>
                <a:lnTo>
                  <a:pt x="207774" y="1470380"/>
                </a:lnTo>
                <a:lnTo>
                  <a:pt x="188053" y="1508469"/>
                </a:lnTo>
                <a:lnTo>
                  <a:pt x="169261" y="1546876"/>
                </a:lnTo>
                <a:lnTo>
                  <a:pt x="151406" y="1585595"/>
                </a:lnTo>
                <a:lnTo>
                  <a:pt x="134390" y="1624884"/>
                </a:lnTo>
                <a:lnTo>
                  <a:pt x="118546" y="1663929"/>
                </a:lnTo>
                <a:lnTo>
                  <a:pt x="103558" y="1703528"/>
                </a:lnTo>
                <a:lnTo>
                  <a:pt x="89544" y="1743402"/>
                </a:lnTo>
                <a:lnTo>
                  <a:pt x="76512" y="1783544"/>
                </a:lnTo>
                <a:lnTo>
                  <a:pt x="64471" y="1823945"/>
                </a:lnTo>
                <a:lnTo>
                  <a:pt x="53431" y="1864596"/>
                </a:lnTo>
                <a:lnTo>
                  <a:pt x="43399" y="1905488"/>
                </a:lnTo>
                <a:lnTo>
                  <a:pt x="34386" y="1946613"/>
                </a:lnTo>
                <a:lnTo>
                  <a:pt x="26399" y="1987962"/>
                </a:lnTo>
                <a:lnTo>
                  <a:pt x="19449" y="2029527"/>
                </a:lnTo>
                <a:lnTo>
                  <a:pt x="13543" y="2071298"/>
                </a:lnTo>
                <a:lnTo>
                  <a:pt x="8691" y="2113267"/>
                </a:lnTo>
                <a:lnTo>
                  <a:pt x="4902" y="2155426"/>
                </a:lnTo>
                <a:lnTo>
                  <a:pt x="2184" y="2197765"/>
                </a:lnTo>
                <a:lnTo>
                  <a:pt x="547" y="2240277"/>
                </a:lnTo>
                <a:lnTo>
                  <a:pt x="0" y="2694305"/>
                </a:lnTo>
                <a:lnTo>
                  <a:pt x="547" y="2651635"/>
                </a:lnTo>
                <a:lnTo>
                  <a:pt x="2184" y="2609129"/>
                </a:lnTo>
                <a:lnTo>
                  <a:pt x="4902" y="2566795"/>
                </a:lnTo>
                <a:lnTo>
                  <a:pt x="8691" y="2524641"/>
                </a:lnTo>
                <a:lnTo>
                  <a:pt x="13543" y="2482676"/>
                </a:lnTo>
                <a:lnTo>
                  <a:pt x="19449" y="2440910"/>
                </a:lnTo>
                <a:lnTo>
                  <a:pt x="26399" y="2399350"/>
                </a:lnTo>
                <a:lnTo>
                  <a:pt x="34386" y="2358005"/>
                </a:lnTo>
                <a:lnTo>
                  <a:pt x="43399" y="2316884"/>
                </a:lnTo>
                <a:lnTo>
                  <a:pt x="53431" y="2275996"/>
                </a:lnTo>
                <a:lnTo>
                  <a:pt x="64471" y="2235349"/>
                </a:lnTo>
                <a:lnTo>
                  <a:pt x="76512" y="2194952"/>
                </a:lnTo>
                <a:lnTo>
                  <a:pt x="89544" y="2154814"/>
                </a:lnTo>
                <a:lnTo>
                  <a:pt x="103558" y="2114943"/>
                </a:lnTo>
                <a:lnTo>
                  <a:pt x="118546" y="2075348"/>
                </a:lnTo>
                <a:lnTo>
                  <a:pt x="134499" y="2036037"/>
                </a:lnTo>
                <a:lnTo>
                  <a:pt x="151406" y="1997020"/>
                </a:lnTo>
                <a:lnTo>
                  <a:pt x="169261" y="1958304"/>
                </a:lnTo>
                <a:lnTo>
                  <a:pt x="188053" y="1919900"/>
                </a:lnTo>
                <a:lnTo>
                  <a:pt x="207774" y="1881814"/>
                </a:lnTo>
                <a:lnTo>
                  <a:pt x="228415" y="1844057"/>
                </a:lnTo>
                <a:lnTo>
                  <a:pt x="249967" y="1806636"/>
                </a:lnTo>
                <a:lnTo>
                  <a:pt x="272421" y="1769560"/>
                </a:lnTo>
                <a:lnTo>
                  <a:pt x="295769" y="1732838"/>
                </a:lnTo>
                <a:lnTo>
                  <a:pt x="320000" y="1696479"/>
                </a:lnTo>
                <a:lnTo>
                  <a:pt x="345107" y="1660492"/>
                </a:lnTo>
                <a:lnTo>
                  <a:pt x="371079" y="1624884"/>
                </a:lnTo>
                <a:lnTo>
                  <a:pt x="397910" y="1589665"/>
                </a:lnTo>
                <a:lnTo>
                  <a:pt x="425589" y="1554843"/>
                </a:lnTo>
                <a:lnTo>
                  <a:pt x="454107" y="1520427"/>
                </a:lnTo>
                <a:lnTo>
                  <a:pt x="483456" y="1486426"/>
                </a:lnTo>
                <a:lnTo>
                  <a:pt x="513627" y="1452848"/>
                </a:lnTo>
                <a:lnTo>
                  <a:pt x="544611" y="1419702"/>
                </a:lnTo>
                <a:lnTo>
                  <a:pt x="576398" y="1386996"/>
                </a:lnTo>
                <a:lnTo>
                  <a:pt x="608980" y="1354740"/>
                </a:lnTo>
                <a:lnTo>
                  <a:pt x="642349" y="1322942"/>
                </a:lnTo>
                <a:lnTo>
                  <a:pt x="676494" y="1291611"/>
                </a:lnTo>
                <a:lnTo>
                  <a:pt x="711408" y="1260755"/>
                </a:lnTo>
                <a:lnTo>
                  <a:pt x="747081" y="1230383"/>
                </a:lnTo>
                <a:lnTo>
                  <a:pt x="783504" y="1200503"/>
                </a:lnTo>
                <a:lnTo>
                  <a:pt x="820669" y="1171125"/>
                </a:lnTo>
                <a:lnTo>
                  <a:pt x="858566" y="1142257"/>
                </a:lnTo>
                <a:lnTo>
                  <a:pt x="897187" y="1113907"/>
                </a:lnTo>
                <a:lnTo>
                  <a:pt x="936522" y="1086085"/>
                </a:lnTo>
                <a:lnTo>
                  <a:pt x="976563" y="1058799"/>
                </a:lnTo>
                <a:lnTo>
                  <a:pt x="1017301" y="1032057"/>
                </a:lnTo>
                <a:lnTo>
                  <a:pt x="1058727" y="1005869"/>
                </a:lnTo>
                <a:lnTo>
                  <a:pt x="1100832" y="980243"/>
                </a:lnTo>
                <a:lnTo>
                  <a:pt x="1143606" y="955188"/>
                </a:lnTo>
                <a:lnTo>
                  <a:pt x="1187042" y="930711"/>
                </a:lnTo>
                <a:lnTo>
                  <a:pt x="1231130" y="906823"/>
                </a:lnTo>
                <a:lnTo>
                  <a:pt x="1275861" y="883532"/>
                </a:lnTo>
                <a:lnTo>
                  <a:pt x="1321227" y="860846"/>
                </a:lnTo>
                <a:lnTo>
                  <a:pt x="1367218" y="838773"/>
                </a:lnTo>
                <a:lnTo>
                  <a:pt x="1413825" y="817324"/>
                </a:lnTo>
                <a:lnTo>
                  <a:pt x="1461040" y="796506"/>
                </a:lnTo>
                <a:lnTo>
                  <a:pt x="1508854" y="776328"/>
                </a:lnTo>
                <a:lnTo>
                  <a:pt x="1557257" y="756798"/>
                </a:lnTo>
                <a:lnTo>
                  <a:pt x="1606241" y="737926"/>
                </a:lnTo>
                <a:lnTo>
                  <a:pt x="1655797" y="719720"/>
                </a:lnTo>
                <a:lnTo>
                  <a:pt x="1705915" y="702189"/>
                </a:lnTo>
                <a:lnTo>
                  <a:pt x="1756588" y="685341"/>
                </a:lnTo>
                <a:lnTo>
                  <a:pt x="1807806" y="669185"/>
                </a:lnTo>
                <a:lnTo>
                  <a:pt x="1859560" y="653730"/>
                </a:lnTo>
                <a:lnTo>
                  <a:pt x="1911841" y="638984"/>
                </a:lnTo>
                <a:lnTo>
                  <a:pt x="1964641" y="624956"/>
                </a:lnTo>
                <a:lnTo>
                  <a:pt x="2017950" y="611655"/>
                </a:lnTo>
                <a:lnTo>
                  <a:pt x="2071759" y="599089"/>
                </a:lnTo>
                <a:lnTo>
                  <a:pt x="2126060" y="587268"/>
                </a:lnTo>
                <a:lnTo>
                  <a:pt x="2180844" y="576199"/>
                </a:lnTo>
                <a:lnTo>
                  <a:pt x="2453029" y="576199"/>
                </a:lnTo>
                <a:lnTo>
                  <a:pt x="2907792" y="300990"/>
                </a:lnTo>
                <a:lnTo>
                  <a:pt x="2180844" y="0"/>
                </a:lnTo>
                <a:close/>
              </a:path>
              <a:path w="2908300" h="2694305">
                <a:moveTo>
                  <a:pt x="2453029" y="576199"/>
                </a:moveTo>
                <a:lnTo>
                  <a:pt x="2180844" y="576199"/>
                </a:lnTo>
                <a:lnTo>
                  <a:pt x="2180844" y="740918"/>
                </a:lnTo>
                <a:lnTo>
                  <a:pt x="2453029" y="5761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336" y="2730373"/>
            <a:ext cx="2908300" cy="2393315"/>
          </a:xfrm>
          <a:custGeom>
            <a:avLst/>
            <a:gdLst/>
            <a:ahLst/>
            <a:cxnLst/>
            <a:rect l="l" t="t" r="r" b="b"/>
            <a:pathLst>
              <a:path w="2908300" h="2393315">
                <a:moveTo>
                  <a:pt x="13081" y="0"/>
                </a:moveTo>
                <a:lnTo>
                  <a:pt x="8397" y="41421"/>
                </a:lnTo>
                <a:lnTo>
                  <a:pt x="4756" y="82727"/>
                </a:lnTo>
                <a:lnTo>
                  <a:pt x="2147" y="123911"/>
                </a:lnTo>
                <a:lnTo>
                  <a:pt x="565" y="164966"/>
                </a:lnTo>
                <a:lnTo>
                  <a:pt x="0" y="205882"/>
                </a:lnTo>
                <a:lnTo>
                  <a:pt x="443" y="246655"/>
                </a:lnTo>
                <a:lnTo>
                  <a:pt x="1888" y="287274"/>
                </a:lnTo>
                <a:lnTo>
                  <a:pt x="4325" y="327735"/>
                </a:lnTo>
                <a:lnTo>
                  <a:pt x="7747" y="368028"/>
                </a:lnTo>
                <a:lnTo>
                  <a:pt x="12146" y="408146"/>
                </a:lnTo>
                <a:lnTo>
                  <a:pt x="17512" y="448082"/>
                </a:lnTo>
                <a:lnTo>
                  <a:pt x="23838" y="487829"/>
                </a:lnTo>
                <a:lnTo>
                  <a:pt x="31117" y="527379"/>
                </a:lnTo>
                <a:lnTo>
                  <a:pt x="39338" y="566725"/>
                </a:lnTo>
                <a:lnTo>
                  <a:pt x="48495" y="605858"/>
                </a:lnTo>
                <a:lnTo>
                  <a:pt x="58579" y="644773"/>
                </a:lnTo>
                <a:lnTo>
                  <a:pt x="69582" y="683460"/>
                </a:lnTo>
                <a:lnTo>
                  <a:pt x="81496" y="721914"/>
                </a:lnTo>
                <a:lnTo>
                  <a:pt x="94313" y="760126"/>
                </a:lnTo>
                <a:lnTo>
                  <a:pt x="108023" y="798088"/>
                </a:lnTo>
                <a:lnTo>
                  <a:pt x="122620" y="835794"/>
                </a:lnTo>
                <a:lnTo>
                  <a:pt x="138095" y="873236"/>
                </a:lnTo>
                <a:lnTo>
                  <a:pt x="154440" y="910407"/>
                </a:lnTo>
                <a:lnTo>
                  <a:pt x="171646" y="947299"/>
                </a:lnTo>
                <a:lnTo>
                  <a:pt x="189706" y="983904"/>
                </a:lnTo>
                <a:lnTo>
                  <a:pt x="208611" y="1020216"/>
                </a:lnTo>
                <a:lnTo>
                  <a:pt x="228352" y="1056226"/>
                </a:lnTo>
                <a:lnTo>
                  <a:pt x="248923" y="1091927"/>
                </a:lnTo>
                <a:lnTo>
                  <a:pt x="270314" y="1127313"/>
                </a:lnTo>
                <a:lnTo>
                  <a:pt x="292518" y="1162374"/>
                </a:lnTo>
                <a:lnTo>
                  <a:pt x="315525" y="1197105"/>
                </a:lnTo>
                <a:lnTo>
                  <a:pt x="339329" y="1231497"/>
                </a:lnTo>
                <a:lnTo>
                  <a:pt x="363921" y="1265543"/>
                </a:lnTo>
                <a:lnTo>
                  <a:pt x="389292" y="1299236"/>
                </a:lnTo>
                <a:lnTo>
                  <a:pt x="415435" y="1332567"/>
                </a:lnTo>
                <a:lnTo>
                  <a:pt x="442340" y="1365531"/>
                </a:lnTo>
                <a:lnTo>
                  <a:pt x="470001" y="1398118"/>
                </a:lnTo>
                <a:lnTo>
                  <a:pt x="498409" y="1430323"/>
                </a:lnTo>
                <a:lnTo>
                  <a:pt x="527555" y="1462136"/>
                </a:lnTo>
                <a:lnTo>
                  <a:pt x="557432" y="1493552"/>
                </a:lnTo>
                <a:lnTo>
                  <a:pt x="588031" y="1524562"/>
                </a:lnTo>
                <a:lnTo>
                  <a:pt x="619344" y="1555159"/>
                </a:lnTo>
                <a:lnTo>
                  <a:pt x="651363" y="1585335"/>
                </a:lnTo>
                <a:lnTo>
                  <a:pt x="684079" y="1615083"/>
                </a:lnTo>
                <a:lnTo>
                  <a:pt x="717485" y="1644396"/>
                </a:lnTo>
                <a:lnTo>
                  <a:pt x="751573" y="1673266"/>
                </a:lnTo>
                <a:lnTo>
                  <a:pt x="786333" y="1701686"/>
                </a:lnTo>
                <a:lnTo>
                  <a:pt x="821758" y="1729648"/>
                </a:lnTo>
                <a:lnTo>
                  <a:pt x="857840" y="1757145"/>
                </a:lnTo>
                <a:lnTo>
                  <a:pt x="894570" y="1784169"/>
                </a:lnTo>
                <a:lnTo>
                  <a:pt x="931940" y="1810713"/>
                </a:lnTo>
                <a:lnTo>
                  <a:pt x="969943" y="1836769"/>
                </a:lnTo>
                <a:lnTo>
                  <a:pt x="1008570" y="1862330"/>
                </a:lnTo>
                <a:lnTo>
                  <a:pt x="1047812" y="1887389"/>
                </a:lnTo>
                <a:lnTo>
                  <a:pt x="1087661" y="1911938"/>
                </a:lnTo>
                <a:lnTo>
                  <a:pt x="1128110" y="1935970"/>
                </a:lnTo>
                <a:lnTo>
                  <a:pt x="1169150" y="1959476"/>
                </a:lnTo>
                <a:lnTo>
                  <a:pt x="1210773" y="1982451"/>
                </a:lnTo>
                <a:lnTo>
                  <a:pt x="1252971" y="2004885"/>
                </a:lnTo>
                <a:lnTo>
                  <a:pt x="1295735" y="2026773"/>
                </a:lnTo>
                <a:lnTo>
                  <a:pt x="1339057" y="2048106"/>
                </a:lnTo>
                <a:lnTo>
                  <a:pt x="1382930" y="2068876"/>
                </a:lnTo>
                <a:lnTo>
                  <a:pt x="1427344" y="2089077"/>
                </a:lnTo>
                <a:lnTo>
                  <a:pt x="1472292" y="2108701"/>
                </a:lnTo>
                <a:lnTo>
                  <a:pt x="1517766" y="2127741"/>
                </a:lnTo>
                <a:lnTo>
                  <a:pt x="1563757" y="2146189"/>
                </a:lnTo>
                <a:lnTo>
                  <a:pt x="1610257" y="2164037"/>
                </a:lnTo>
                <a:lnTo>
                  <a:pt x="1657258" y="2181279"/>
                </a:lnTo>
                <a:lnTo>
                  <a:pt x="1704752" y="2197906"/>
                </a:lnTo>
                <a:lnTo>
                  <a:pt x="1752730" y="2213912"/>
                </a:lnTo>
                <a:lnTo>
                  <a:pt x="1801184" y="2229288"/>
                </a:lnTo>
                <a:lnTo>
                  <a:pt x="1850107" y="2244028"/>
                </a:lnTo>
                <a:lnTo>
                  <a:pt x="1899490" y="2258124"/>
                </a:lnTo>
                <a:lnTo>
                  <a:pt x="1949324" y="2271568"/>
                </a:lnTo>
                <a:lnTo>
                  <a:pt x="1999602" y="2284353"/>
                </a:lnTo>
                <a:lnTo>
                  <a:pt x="2050316" y="2296472"/>
                </a:lnTo>
                <a:lnTo>
                  <a:pt x="2101456" y="2307917"/>
                </a:lnTo>
                <a:lnTo>
                  <a:pt x="2153016" y="2318680"/>
                </a:lnTo>
                <a:lnTo>
                  <a:pt x="2204986" y="2328755"/>
                </a:lnTo>
                <a:lnTo>
                  <a:pt x="2257359" y="2338134"/>
                </a:lnTo>
                <a:lnTo>
                  <a:pt x="2310126" y="2346808"/>
                </a:lnTo>
                <a:lnTo>
                  <a:pt x="2363279" y="2354772"/>
                </a:lnTo>
                <a:lnTo>
                  <a:pt x="2416811" y="2362017"/>
                </a:lnTo>
                <a:lnTo>
                  <a:pt x="2470712" y="2368536"/>
                </a:lnTo>
                <a:lnTo>
                  <a:pt x="2524974" y="2374322"/>
                </a:lnTo>
                <a:lnTo>
                  <a:pt x="2579590" y="2379366"/>
                </a:lnTo>
                <a:lnTo>
                  <a:pt x="2634552" y="2383663"/>
                </a:lnTo>
                <a:lnTo>
                  <a:pt x="2689140" y="2387153"/>
                </a:lnTo>
                <a:lnTo>
                  <a:pt x="2743784" y="2389858"/>
                </a:lnTo>
                <a:lnTo>
                  <a:pt x="2798476" y="2391782"/>
                </a:lnTo>
                <a:lnTo>
                  <a:pt x="2853211" y="2392932"/>
                </a:lnTo>
                <a:lnTo>
                  <a:pt x="2907983" y="2393315"/>
                </a:lnTo>
                <a:lnTo>
                  <a:pt x="2907983" y="1981834"/>
                </a:lnTo>
                <a:lnTo>
                  <a:pt x="2853216" y="1981453"/>
                </a:lnTo>
                <a:lnTo>
                  <a:pt x="2798679" y="1980311"/>
                </a:lnTo>
                <a:lnTo>
                  <a:pt x="2744380" y="1978417"/>
                </a:lnTo>
                <a:lnTo>
                  <a:pt x="2690329" y="1975776"/>
                </a:lnTo>
                <a:lnTo>
                  <a:pt x="2636535" y="1972394"/>
                </a:lnTo>
                <a:lnTo>
                  <a:pt x="2583008" y="1968280"/>
                </a:lnTo>
                <a:lnTo>
                  <a:pt x="2529757" y="1963437"/>
                </a:lnTo>
                <a:lnTo>
                  <a:pt x="2476792" y="1957875"/>
                </a:lnTo>
                <a:lnTo>
                  <a:pt x="2424122" y="1951597"/>
                </a:lnTo>
                <a:lnTo>
                  <a:pt x="2371756" y="1944612"/>
                </a:lnTo>
                <a:lnTo>
                  <a:pt x="2319705" y="1936926"/>
                </a:lnTo>
                <a:lnTo>
                  <a:pt x="2267977" y="1928544"/>
                </a:lnTo>
                <a:lnTo>
                  <a:pt x="2216581" y="1919475"/>
                </a:lnTo>
                <a:lnTo>
                  <a:pt x="2165528" y="1909723"/>
                </a:lnTo>
                <a:lnTo>
                  <a:pt x="2114827" y="1899295"/>
                </a:lnTo>
                <a:lnTo>
                  <a:pt x="2064486" y="1888199"/>
                </a:lnTo>
                <a:lnTo>
                  <a:pt x="2014516" y="1876439"/>
                </a:lnTo>
                <a:lnTo>
                  <a:pt x="1964927" y="1864024"/>
                </a:lnTo>
                <a:lnTo>
                  <a:pt x="1915726" y="1850959"/>
                </a:lnTo>
                <a:lnTo>
                  <a:pt x="1866924" y="1837250"/>
                </a:lnTo>
                <a:lnTo>
                  <a:pt x="1818531" y="1822905"/>
                </a:lnTo>
                <a:lnTo>
                  <a:pt x="1770555" y="1807929"/>
                </a:lnTo>
                <a:lnTo>
                  <a:pt x="1723007" y="1792330"/>
                </a:lnTo>
                <a:lnTo>
                  <a:pt x="1675894" y="1776113"/>
                </a:lnTo>
                <a:lnTo>
                  <a:pt x="1629228" y="1759285"/>
                </a:lnTo>
                <a:lnTo>
                  <a:pt x="1583018" y="1741852"/>
                </a:lnTo>
                <a:lnTo>
                  <a:pt x="1537272" y="1723821"/>
                </a:lnTo>
                <a:lnTo>
                  <a:pt x="1492000" y="1705199"/>
                </a:lnTo>
                <a:lnTo>
                  <a:pt x="1447212" y="1685991"/>
                </a:lnTo>
                <a:lnTo>
                  <a:pt x="1402918" y="1666205"/>
                </a:lnTo>
                <a:lnTo>
                  <a:pt x="1359126" y="1645847"/>
                </a:lnTo>
                <a:lnTo>
                  <a:pt x="1315845" y="1624922"/>
                </a:lnTo>
                <a:lnTo>
                  <a:pt x="1273087" y="1603439"/>
                </a:lnTo>
                <a:lnTo>
                  <a:pt x="1230859" y="1581402"/>
                </a:lnTo>
                <a:lnTo>
                  <a:pt x="1189171" y="1558819"/>
                </a:lnTo>
                <a:lnTo>
                  <a:pt x="1148034" y="1535696"/>
                </a:lnTo>
                <a:lnTo>
                  <a:pt x="1107455" y="1512040"/>
                </a:lnTo>
                <a:lnTo>
                  <a:pt x="1067445" y="1487856"/>
                </a:lnTo>
                <a:lnTo>
                  <a:pt x="1028013" y="1463152"/>
                </a:lnTo>
                <a:lnTo>
                  <a:pt x="989168" y="1437934"/>
                </a:lnTo>
                <a:lnTo>
                  <a:pt x="950921" y="1412208"/>
                </a:lnTo>
                <a:lnTo>
                  <a:pt x="913279" y="1385981"/>
                </a:lnTo>
                <a:lnTo>
                  <a:pt x="876254" y="1359258"/>
                </a:lnTo>
                <a:lnTo>
                  <a:pt x="839853" y="1332048"/>
                </a:lnTo>
                <a:lnTo>
                  <a:pt x="804087" y="1304356"/>
                </a:lnTo>
                <a:lnTo>
                  <a:pt x="768966" y="1276188"/>
                </a:lnTo>
                <a:lnTo>
                  <a:pt x="734497" y="1247552"/>
                </a:lnTo>
                <a:lnTo>
                  <a:pt x="700692" y="1218453"/>
                </a:lnTo>
                <a:lnTo>
                  <a:pt x="667559" y="1188898"/>
                </a:lnTo>
                <a:lnTo>
                  <a:pt x="635108" y="1158893"/>
                </a:lnTo>
                <a:lnTo>
                  <a:pt x="603348" y="1128445"/>
                </a:lnTo>
                <a:lnTo>
                  <a:pt x="572288" y="1097561"/>
                </a:lnTo>
                <a:lnTo>
                  <a:pt x="541939" y="1066246"/>
                </a:lnTo>
                <a:lnTo>
                  <a:pt x="512309" y="1034507"/>
                </a:lnTo>
                <a:lnTo>
                  <a:pt x="483408" y="1002352"/>
                </a:lnTo>
                <a:lnTo>
                  <a:pt x="455245" y="969785"/>
                </a:lnTo>
                <a:lnTo>
                  <a:pt x="427831" y="936814"/>
                </a:lnTo>
                <a:lnTo>
                  <a:pt x="401173" y="903445"/>
                </a:lnTo>
                <a:lnTo>
                  <a:pt x="375282" y="869685"/>
                </a:lnTo>
                <a:lnTo>
                  <a:pt x="350167" y="835539"/>
                </a:lnTo>
                <a:lnTo>
                  <a:pt x="325838" y="801015"/>
                </a:lnTo>
                <a:lnTo>
                  <a:pt x="302304" y="766119"/>
                </a:lnTo>
                <a:lnTo>
                  <a:pt x="279574" y="730857"/>
                </a:lnTo>
                <a:lnTo>
                  <a:pt x="257658" y="695237"/>
                </a:lnTo>
                <a:lnTo>
                  <a:pt x="236565" y="659263"/>
                </a:lnTo>
                <a:lnTo>
                  <a:pt x="216305" y="622943"/>
                </a:lnTo>
                <a:lnTo>
                  <a:pt x="196886" y="586283"/>
                </a:lnTo>
                <a:lnTo>
                  <a:pt x="178320" y="549290"/>
                </a:lnTo>
                <a:lnTo>
                  <a:pt x="160614" y="511970"/>
                </a:lnTo>
                <a:lnTo>
                  <a:pt x="143779" y="474330"/>
                </a:lnTo>
                <a:lnTo>
                  <a:pt x="127824" y="436375"/>
                </a:lnTo>
                <a:lnTo>
                  <a:pt x="112758" y="398113"/>
                </a:lnTo>
                <a:lnTo>
                  <a:pt x="98590" y="359550"/>
                </a:lnTo>
                <a:lnTo>
                  <a:pt x="85331" y="320692"/>
                </a:lnTo>
                <a:lnTo>
                  <a:pt x="72989" y="281547"/>
                </a:lnTo>
                <a:lnTo>
                  <a:pt x="61575" y="242119"/>
                </a:lnTo>
                <a:lnTo>
                  <a:pt x="51096" y="202416"/>
                </a:lnTo>
                <a:lnTo>
                  <a:pt x="41564" y="162445"/>
                </a:lnTo>
                <a:lnTo>
                  <a:pt x="32987" y="122211"/>
                </a:lnTo>
                <a:lnTo>
                  <a:pt x="25374" y="81721"/>
                </a:lnTo>
                <a:lnTo>
                  <a:pt x="18736" y="40982"/>
                </a:lnTo>
                <a:lnTo>
                  <a:pt x="13081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6527" y="241681"/>
            <a:ext cx="2908300" cy="4882515"/>
          </a:xfrm>
          <a:custGeom>
            <a:avLst/>
            <a:gdLst/>
            <a:ahLst/>
            <a:cxnLst/>
            <a:rect l="l" t="t" r="r" b="b"/>
            <a:pathLst>
              <a:path w="2908300" h="4882515">
                <a:moveTo>
                  <a:pt x="0" y="2694305"/>
                </a:moveTo>
                <a:lnTo>
                  <a:pt x="547" y="2651635"/>
                </a:lnTo>
                <a:lnTo>
                  <a:pt x="2184" y="2609129"/>
                </a:lnTo>
                <a:lnTo>
                  <a:pt x="4902" y="2566795"/>
                </a:lnTo>
                <a:lnTo>
                  <a:pt x="8691" y="2524641"/>
                </a:lnTo>
                <a:lnTo>
                  <a:pt x="13543" y="2482676"/>
                </a:lnTo>
                <a:lnTo>
                  <a:pt x="19449" y="2440910"/>
                </a:lnTo>
                <a:lnTo>
                  <a:pt x="26399" y="2399350"/>
                </a:lnTo>
                <a:lnTo>
                  <a:pt x="34386" y="2358005"/>
                </a:lnTo>
                <a:lnTo>
                  <a:pt x="43399" y="2316884"/>
                </a:lnTo>
                <a:lnTo>
                  <a:pt x="53431" y="2275996"/>
                </a:lnTo>
                <a:lnTo>
                  <a:pt x="64471" y="2235349"/>
                </a:lnTo>
                <a:lnTo>
                  <a:pt x="76512" y="2194952"/>
                </a:lnTo>
                <a:lnTo>
                  <a:pt x="89544" y="2154814"/>
                </a:lnTo>
                <a:lnTo>
                  <a:pt x="103558" y="2114943"/>
                </a:lnTo>
                <a:lnTo>
                  <a:pt x="118546" y="2075348"/>
                </a:lnTo>
                <a:lnTo>
                  <a:pt x="134499" y="2036037"/>
                </a:lnTo>
                <a:lnTo>
                  <a:pt x="151406" y="1997020"/>
                </a:lnTo>
                <a:lnTo>
                  <a:pt x="169261" y="1958304"/>
                </a:lnTo>
                <a:lnTo>
                  <a:pt x="188053" y="1919900"/>
                </a:lnTo>
                <a:lnTo>
                  <a:pt x="207774" y="1881814"/>
                </a:lnTo>
                <a:lnTo>
                  <a:pt x="228415" y="1844057"/>
                </a:lnTo>
                <a:lnTo>
                  <a:pt x="249967" y="1806636"/>
                </a:lnTo>
                <a:lnTo>
                  <a:pt x="272421" y="1769560"/>
                </a:lnTo>
                <a:lnTo>
                  <a:pt x="295769" y="1732838"/>
                </a:lnTo>
                <a:lnTo>
                  <a:pt x="320000" y="1696479"/>
                </a:lnTo>
                <a:lnTo>
                  <a:pt x="345107" y="1660492"/>
                </a:lnTo>
                <a:lnTo>
                  <a:pt x="371079" y="1624884"/>
                </a:lnTo>
                <a:lnTo>
                  <a:pt x="397910" y="1589665"/>
                </a:lnTo>
                <a:lnTo>
                  <a:pt x="425589" y="1554843"/>
                </a:lnTo>
                <a:lnTo>
                  <a:pt x="454107" y="1520427"/>
                </a:lnTo>
                <a:lnTo>
                  <a:pt x="483456" y="1486426"/>
                </a:lnTo>
                <a:lnTo>
                  <a:pt x="513627" y="1452848"/>
                </a:lnTo>
                <a:lnTo>
                  <a:pt x="544611" y="1419702"/>
                </a:lnTo>
                <a:lnTo>
                  <a:pt x="576398" y="1386996"/>
                </a:lnTo>
                <a:lnTo>
                  <a:pt x="608980" y="1354740"/>
                </a:lnTo>
                <a:lnTo>
                  <a:pt x="642349" y="1322942"/>
                </a:lnTo>
                <a:lnTo>
                  <a:pt x="676494" y="1291611"/>
                </a:lnTo>
                <a:lnTo>
                  <a:pt x="711408" y="1260755"/>
                </a:lnTo>
                <a:lnTo>
                  <a:pt x="747081" y="1230383"/>
                </a:lnTo>
                <a:lnTo>
                  <a:pt x="783504" y="1200503"/>
                </a:lnTo>
                <a:lnTo>
                  <a:pt x="820669" y="1171125"/>
                </a:lnTo>
                <a:lnTo>
                  <a:pt x="858566" y="1142257"/>
                </a:lnTo>
                <a:lnTo>
                  <a:pt x="897187" y="1113907"/>
                </a:lnTo>
                <a:lnTo>
                  <a:pt x="936522" y="1086085"/>
                </a:lnTo>
                <a:lnTo>
                  <a:pt x="976563" y="1058799"/>
                </a:lnTo>
                <a:lnTo>
                  <a:pt x="1017301" y="1032057"/>
                </a:lnTo>
                <a:lnTo>
                  <a:pt x="1058727" y="1005869"/>
                </a:lnTo>
                <a:lnTo>
                  <a:pt x="1100832" y="980243"/>
                </a:lnTo>
                <a:lnTo>
                  <a:pt x="1143606" y="955188"/>
                </a:lnTo>
                <a:lnTo>
                  <a:pt x="1187042" y="930711"/>
                </a:lnTo>
                <a:lnTo>
                  <a:pt x="1231130" y="906823"/>
                </a:lnTo>
                <a:lnTo>
                  <a:pt x="1275861" y="883532"/>
                </a:lnTo>
                <a:lnTo>
                  <a:pt x="1321227" y="860846"/>
                </a:lnTo>
                <a:lnTo>
                  <a:pt x="1367218" y="838773"/>
                </a:lnTo>
                <a:lnTo>
                  <a:pt x="1413825" y="817324"/>
                </a:lnTo>
                <a:lnTo>
                  <a:pt x="1461040" y="796506"/>
                </a:lnTo>
                <a:lnTo>
                  <a:pt x="1508854" y="776328"/>
                </a:lnTo>
                <a:lnTo>
                  <a:pt x="1557257" y="756798"/>
                </a:lnTo>
                <a:lnTo>
                  <a:pt x="1606241" y="737926"/>
                </a:lnTo>
                <a:lnTo>
                  <a:pt x="1655797" y="719720"/>
                </a:lnTo>
                <a:lnTo>
                  <a:pt x="1705915" y="702189"/>
                </a:lnTo>
                <a:lnTo>
                  <a:pt x="1756588" y="685341"/>
                </a:lnTo>
                <a:lnTo>
                  <a:pt x="1807806" y="669185"/>
                </a:lnTo>
                <a:lnTo>
                  <a:pt x="1859560" y="653730"/>
                </a:lnTo>
                <a:lnTo>
                  <a:pt x="1911841" y="638984"/>
                </a:lnTo>
                <a:lnTo>
                  <a:pt x="1964641" y="624956"/>
                </a:lnTo>
                <a:lnTo>
                  <a:pt x="2017950" y="611655"/>
                </a:lnTo>
                <a:lnTo>
                  <a:pt x="2071759" y="599089"/>
                </a:lnTo>
                <a:lnTo>
                  <a:pt x="2126060" y="587268"/>
                </a:lnTo>
                <a:lnTo>
                  <a:pt x="2180844" y="576199"/>
                </a:lnTo>
                <a:lnTo>
                  <a:pt x="2180844" y="740918"/>
                </a:lnTo>
                <a:lnTo>
                  <a:pt x="2907792" y="300990"/>
                </a:lnTo>
                <a:lnTo>
                  <a:pt x="2180844" y="0"/>
                </a:lnTo>
                <a:lnTo>
                  <a:pt x="2180844" y="164719"/>
                </a:lnTo>
                <a:lnTo>
                  <a:pt x="2126060" y="175788"/>
                </a:lnTo>
                <a:lnTo>
                  <a:pt x="2071759" y="187609"/>
                </a:lnTo>
                <a:lnTo>
                  <a:pt x="2017950" y="200175"/>
                </a:lnTo>
                <a:lnTo>
                  <a:pt x="1964641" y="213476"/>
                </a:lnTo>
                <a:lnTo>
                  <a:pt x="1911841" y="227504"/>
                </a:lnTo>
                <a:lnTo>
                  <a:pt x="1859560" y="242250"/>
                </a:lnTo>
                <a:lnTo>
                  <a:pt x="1807806" y="257705"/>
                </a:lnTo>
                <a:lnTo>
                  <a:pt x="1756588" y="273861"/>
                </a:lnTo>
                <a:lnTo>
                  <a:pt x="1705915" y="290709"/>
                </a:lnTo>
                <a:lnTo>
                  <a:pt x="1655797" y="308241"/>
                </a:lnTo>
                <a:lnTo>
                  <a:pt x="1606241" y="326447"/>
                </a:lnTo>
                <a:lnTo>
                  <a:pt x="1557257" y="345319"/>
                </a:lnTo>
                <a:lnTo>
                  <a:pt x="1508854" y="364849"/>
                </a:lnTo>
                <a:lnTo>
                  <a:pt x="1461040" y="385027"/>
                </a:lnTo>
                <a:lnTo>
                  <a:pt x="1413825" y="405845"/>
                </a:lnTo>
                <a:lnTo>
                  <a:pt x="1367218" y="427295"/>
                </a:lnTo>
                <a:lnTo>
                  <a:pt x="1321227" y="449367"/>
                </a:lnTo>
                <a:lnTo>
                  <a:pt x="1275861" y="472054"/>
                </a:lnTo>
                <a:lnTo>
                  <a:pt x="1231130" y="495346"/>
                </a:lnTo>
                <a:lnTo>
                  <a:pt x="1187042" y="519234"/>
                </a:lnTo>
                <a:lnTo>
                  <a:pt x="1143606" y="543711"/>
                </a:lnTo>
                <a:lnTo>
                  <a:pt x="1100832" y="568767"/>
                </a:lnTo>
                <a:lnTo>
                  <a:pt x="1058727" y="594394"/>
                </a:lnTo>
                <a:lnTo>
                  <a:pt x="1017301" y="620583"/>
                </a:lnTo>
                <a:lnTo>
                  <a:pt x="976563" y="647325"/>
                </a:lnTo>
                <a:lnTo>
                  <a:pt x="936522" y="674612"/>
                </a:lnTo>
                <a:lnTo>
                  <a:pt x="897187" y="702435"/>
                </a:lnTo>
                <a:lnTo>
                  <a:pt x="858566" y="730785"/>
                </a:lnTo>
                <a:lnTo>
                  <a:pt x="820669" y="759654"/>
                </a:lnTo>
                <a:lnTo>
                  <a:pt x="783504" y="789033"/>
                </a:lnTo>
                <a:lnTo>
                  <a:pt x="747081" y="818914"/>
                </a:lnTo>
                <a:lnTo>
                  <a:pt x="711408" y="849287"/>
                </a:lnTo>
                <a:lnTo>
                  <a:pt x="676494" y="880144"/>
                </a:lnTo>
                <a:lnTo>
                  <a:pt x="642349" y="911477"/>
                </a:lnTo>
                <a:lnTo>
                  <a:pt x="608980" y="943276"/>
                </a:lnTo>
                <a:lnTo>
                  <a:pt x="576398" y="975534"/>
                </a:lnTo>
                <a:lnTo>
                  <a:pt x="544611" y="1008240"/>
                </a:lnTo>
                <a:lnTo>
                  <a:pt x="513627" y="1041388"/>
                </a:lnTo>
                <a:lnTo>
                  <a:pt x="483456" y="1074968"/>
                </a:lnTo>
                <a:lnTo>
                  <a:pt x="454107" y="1108971"/>
                </a:lnTo>
                <a:lnTo>
                  <a:pt x="425589" y="1143388"/>
                </a:lnTo>
                <a:lnTo>
                  <a:pt x="397910" y="1178212"/>
                </a:lnTo>
                <a:lnTo>
                  <a:pt x="371079" y="1213433"/>
                </a:lnTo>
                <a:lnTo>
                  <a:pt x="345107" y="1249043"/>
                </a:lnTo>
                <a:lnTo>
                  <a:pt x="320000" y="1285033"/>
                </a:lnTo>
                <a:lnTo>
                  <a:pt x="295769" y="1321394"/>
                </a:lnTo>
                <a:lnTo>
                  <a:pt x="272421" y="1358118"/>
                </a:lnTo>
                <a:lnTo>
                  <a:pt x="249967" y="1395197"/>
                </a:lnTo>
                <a:lnTo>
                  <a:pt x="228415" y="1432620"/>
                </a:lnTo>
                <a:lnTo>
                  <a:pt x="207774" y="1470380"/>
                </a:lnTo>
                <a:lnTo>
                  <a:pt x="188053" y="1508469"/>
                </a:lnTo>
                <a:lnTo>
                  <a:pt x="169261" y="1546876"/>
                </a:lnTo>
                <a:lnTo>
                  <a:pt x="151406" y="1585595"/>
                </a:lnTo>
                <a:lnTo>
                  <a:pt x="134499" y="1624615"/>
                </a:lnTo>
                <a:lnTo>
                  <a:pt x="118546" y="1663929"/>
                </a:lnTo>
                <a:lnTo>
                  <a:pt x="103558" y="1703528"/>
                </a:lnTo>
                <a:lnTo>
                  <a:pt x="89544" y="1743402"/>
                </a:lnTo>
                <a:lnTo>
                  <a:pt x="76512" y="1783544"/>
                </a:lnTo>
                <a:lnTo>
                  <a:pt x="64471" y="1823945"/>
                </a:lnTo>
                <a:lnTo>
                  <a:pt x="53431" y="1864596"/>
                </a:lnTo>
                <a:lnTo>
                  <a:pt x="43399" y="1905488"/>
                </a:lnTo>
                <a:lnTo>
                  <a:pt x="34386" y="1946613"/>
                </a:lnTo>
                <a:lnTo>
                  <a:pt x="26399" y="1987962"/>
                </a:lnTo>
                <a:lnTo>
                  <a:pt x="19449" y="2029527"/>
                </a:lnTo>
                <a:lnTo>
                  <a:pt x="13543" y="2071298"/>
                </a:lnTo>
                <a:lnTo>
                  <a:pt x="8691" y="2113267"/>
                </a:lnTo>
                <a:lnTo>
                  <a:pt x="4902" y="2155426"/>
                </a:lnTo>
                <a:lnTo>
                  <a:pt x="2184" y="2197765"/>
                </a:lnTo>
                <a:lnTo>
                  <a:pt x="547" y="2240277"/>
                </a:lnTo>
                <a:lnTo>
                  <a:pt x="0" y="2282952"/>
                </a:lnTo>
                <a:lnTo>
                  <a:pt x="0" y="2694305"/>
                </a:lnTo>
                <a:lnTo>
                  <a:pt x="514" y="2735877"/>
                </a:lnTo>
                <a:lnTo>
                  <a:pt x="2051" y="2777262"/>
                </a:lnTo>
                <a:lnTo>
                  <a:pt x="4603" y="2818452"/>
                </a:lnTo>
                <a:lnTo>
                  <a:pt x="8159" y="2859439"/>
                </a:lnTo>
                <a:lnTo>
                  <a:pt x="12710" y="2900218"/>
                </a:lnTo>
                <a:lnTo>
                  <a:pt x="18248" y="2940781"/>
                </a:lnTo>
                <a:lnTo>
                  <a:pt x="24764" y="2981122"/>
                </a:lnTo>
                <a:lnTo>
                  <a:pt x="32248" y="3021234"/>
                </a:lnTo>
                <a:lnTo>
                  <a:pt x="40691" y="3061109"/>
                </a:lnTo>
                <a:lnTo>
                  <a:pt x="50085" y="3100742"/>
                </a:lnTo>
                <a:lnTo>
                  <a:pt x="60419" y="3140124"/>
                </a:lnTo>
                <a:lnTo>
                  <a:pt x="71686" y="3179250"/>
                </a:lnTo>
                <a:lnTo>
                  <a:pt x="83875" y="3218113"/>
                </a:lnTo>
                <a:lnTo>
                  <a:pt x="96978" y="3256705"/>
                </a:lnTo>
                <a:lnTo>
                  <a:pt x="110986" y="3295020"/>
                </a:lnTo>
                <a:lnTo>
                  <a:pt x="125890" y="3333051"/>
                </a:lnTo>
                <a:lnTo>
                  <a:pt x="141680" y="3370791"/>
                </a:lnTo>
                <a:lnTo>
                  <a:pt x="158347" y="3408234"/>
                </a:lnTo>
                <a:lnTo>
                  <a:pt x="175883" y="3445372"/>
                </a:lnTo>
                <a:lnTo>
                  <a:pt x="194278" y="3482198"/>
                </a:lnTo>
                <a:lnTo>
                  <a:pt x="213524" y="3518707"/>
                </a:lnTo>
                <a:lnTo>
                  <a:pt x="233610" y="3554890"/>
                </a:lnTo>
                <a:lnTo>
                  <a:pt x="254529" y="3590742"/>
                </a:lnTo>
                <a:lnTo>
                  <a:pt x="276270" y="3626255"/>
                </a:lnTo>
                <a:lnTo>
                  <a:pt x="298825" y="3661422"/>
                </a:lnTo>
                <a:lnTo>
                  <a:pt x="322185" y="3696237"/>
                </a:lnTo>
                <a:lnTo>
                  <a:pt x="346340" y="3730693"/>
                </a:lnTo>
                <a:lnTo>
                  <a:pt x="371282" y="3764782"/>
                </a:lnTo>
                <a:lnTo>
                  <a:pt x="397002" y="3798499"/>
                </a:lnTo>
                <a:lnTo>
                  <a:pt x="423489" y="3831836"/>
                </a:lnTo>
                <a:lnTo>
                  <a:pt x="450736" y="3864786"/>
                </a:lnTo>
                <a:lnTo>
                  <a:pt x="478733" y="3897343"/>
                </a:lnTo>
                <a:lnTo>
                  <a:pt x="507472" y="3929500"/>
                </a:lnTo>
                <a:lnTo>
                  <a:pt x="536942" y="3961250"/>
                </a:lnTo>
                <a:lnTo>
                  <a:pt x="567135" y="3992585"/>
                </a:lnTo>
                <a:lnTo>
                  <a:pt x="598042" y="4023500"/>
                </a:lnTo>
                <a:lnTo>
                  <a:pt x="629653" y="4053988"/>
                </a:lnTo>
                <a:lnTo>
                  <a:pt x="661960" y="4084040"/>
                </a:lnTo>
                <a:lnTo>
                  <a:pt x="694954" y="4113652"/>
                </a:lnTo>
                <a:lnTo>
                  <a:pt x="728625" y="4142815"/>
                </a:lnTo>
                <a:lnTo>
                  <a:pt x="762965" y="4171524"/>
                </a:lnTo>
                <a:lnTo>
                  <a:pt x="797963" y="4199771"/>
                </a:lnTo>
                <a:lnTo>
                  <a:pt x="833612" y="4227549"/>
                </a:lnTo>
                <a:lnTo>
                  <a:pt x="869902" y="4254851"/>
                </a:lnTo>
                <a:lnTo>
                  <a:pt x="906824" y="4281671"/>
                </a:lnTo>
                <a:lnTo>
                  <a:pt x="944368" y="4308002"/>
                </a:lnTo>
                <a:lnTo>
                  <a:pt x="982527" y="4333837"/>
                </a:lnTo>
                <a:lnTo>
                  <a:pt x="1021290" y="4359170"/>
                </a:lnTo>
                <a:lnTo>
                  <a:pt x="1060649" y="4383992"/>
                </a:lnTo>
                <a:lnTo>
                  <a:pt x="1100594" y="4408298"/>
                </a:lnTo>
                <a:lnTo>
                  <a:pt x="1141117" y="4432081"/>
                </a:lnTo>
                <a:lnTo>
                  <a:pt x="1182208" y="4455333"/>
                </a:lnTo>
                <a:lnTo>
                  <a:pt x="1223858" y="4478049"/>
                </a:lnTo>
                <a:lnTo>
                  <a:pt x="1266058" y="4500220"/>
                </a:lnTo>
                <a:lnTo>
                  <a:pt x="1308800" y="4521841"/>
                </a:lnTo>
                <a:lnTo>
                  <a:pt x="1352073" y="4542904"/>
                </a:lnTo>
                <a:lnTo>
                  <a:pt x="1395869" y="4563403"/>
                </a:lnTo>
                <a:lnTo>
                  <a:pt x="1440180" y="4583331"/>
                </a:lnTo>
                <a:lnTo>
                  <a:pt x="1484994" y="4602680"/>
                </a:lnTo>
                <a:lnTo>
                  <a:pt x="1530304" y="4621445"/>
                </a:lnTo>
                <a:lnTo>
                  <a:pt x="1576101" y="4639618"/>
                </a:lnTo>
                <a:lnTo>
                  <a:pt x="1622375" y="4657192"/>
                </a:lnTo>
                <a:lnTo>
                  <a:pt x="1669118" y="4674161"/>
                </a:lnTo>
                <a:lnTo>
                  <a:pt x="1716320" y="4690518"/>
                </a:lnTo>
                <a:lnTo>
                  <a:pt x="1763971" y="4706255"/>
                </a:lnTo>
                <a:lnTo>
                  <a:pt x="1812064" y="4721367"/>
                </a:lnTo>
                <a:lnTo>
                  <a:pt x="1860589" y="4735846"/>
                </a:lnTo>
                <a:lnTo>
                  <a:pt x="1909537" y="4749685"/>
                </a:lnTo>
                <a:lnTo>
                  <a:pt x="1958898" y="4762878"/>
                </a:lnTo>
                <a:lnTo>
                  <a:pt x="2008664" y="4775417"/>
                </a:lnTo>
                <a:lnTo>
                  <a:pt x="2058826" y="4787296"/>
                </a:lnTo>
                <a:lnTo>
                  <a:pt x="2109374" y="4798509"/>
                </a:lnTo>
                <a:lnTo>
                  <a:pt x="2160299" y="4809047"/>
                </a:lnTo>
                <a:lnTo>
                  <a:pt x="2211593" y="4818905"/>
                </a:lnTo>
                <a:lnTo>
                  <a:pt x="2263246" y="4828076"/>
                </a:lnTo>
                <a:lnTo>
                  <a:pt x="2315250" y="4836552"/>
                </a:lnTo>
                <a:lnTo>
                  <a:pt x="2367594" y="4844326"/>
                </a:lnTo>
                <a:lnTo>
                  <a:pt x="2420270" y="4851393"/>
                </a:lnTo>
                <a:lnTo>
                  <a:pt x="2473269" y="4857745"/>
                </a:lnTo>
                <a:lnTo>
                  <a:pt x="2526581" y="4863376"/>
                </a:lnTo>
                <a:lnTo>
                  <a:pt x="2580199" y="4868278"/>
                </a:lnTo>
                <a:lnTo>
                  <a:pt x="2634112" y="4872444"/>
                </a:lnTo>
                <a:lnTo>
                  <a:pt x="2688311" y="4875868"/>
                </a:lnTo>
                <a:lnTo>
                  <a:pt x="2742788" y="4878543"/>
                </a:lnTo>
                <a:lnTo>
                  <a:pt x="2797533" y="4880463"/>
                </a:lnTo>
                <a:lnTo>
                  <a:pt x="2852537" y="4881619"/>
                </a:lnTo>
                <a:lnTo>
                  <a:pt x="2907792" y="4882007"/>
                </a:lnTo>
                <a:lnTo>
                  <a:pt x="2907792" y="4470527"/>
                </a:lnTo>
                <a:lnTo>
                  <a:pt x="2853025" y="4470145"/>
                </a:lnTo>
                <a:lnTo>
                  <a:pt x="2798487" y="4469003"/>
                </a:lnTo>
                <a:lnTo>
                  <a:pt x="2744188" y="4467109"/>
                </a:lnTo>
                <a:lnTo>
                  <a:pt x="2690137" y="4464468"/>
                </a:lnTo>
                <a:lnTo>
                  <a:pt x="2636344" y="4461086"/>
                </a:lnTo>
                <a:lnTo>
                  <a:pt x="2582817" y="4456972"/>
                </a:lnTo>
                <a:lnTo>
                  <a:pt x="2529566" y="4452129"/>
                </a:lnTo>
                <a:lnTo>
                  <a:pt x="2476601" y="4446567"/>
                </a:lnTo>
                <a:lnTo>
                  <a:pt x="2423931" y="4440289"/>
                </a:lnTo>
                <a:lnTo>
                  <a:pt x="2371565" y="4433304"/>
                </a:lnTo>
                <a:lnTo>
                  <a:pt x="2319514" y="4425618"/>
                </a:lnTo>
                <a:lnTo>
                  <a:pt x="2267785" y="4417236"/>
                </a:lnTo>
                <a:lnTo>
                  <a:pt x="2216390" y="4408167"/>
                </a:lnTo>
                <a:lnTo>
                  <a:pt x="2165337" y="4398415"/>
                </a:lnTo>
                <a:lnTo>
                  <a:pt x="2114635" y="4387987"/>
                </a:lnTo>
                <a:lnTo>
                  <a:pt x="2064295" y="4376891"/>
                </a:lnTo>
                <a:lnTo>
                  <a:pt x="2014325" y="4365131"/>
                </a:lnTo>
                <a:lnTo>
                  <a:pt x="1964735" y="4352716"/>
                </a:lnTo>
                <a:lnTo>
                  <a:pt x="1915535" y="4339651"/>
                </a:lnTo>
                <a:lnTo>
                  <a:pt x="1866733" y="4325942"/>
                </a:lnTo>
                <a:lnTo>
                  <a:pt x="1818340" y="4311597"/>
                </a:lnTo>
                <a:lnTo>
                  <a:pt x="1770364" y="4296621"/>
                </a:lnTo>
                <a:lnTo>
                  <a:pt x="1722815" y="4281022"/>
                </a:lnTo>
                <a:lnTo>
                  <a:pt x="1675703" y="4264805"/>
                </a:lnTo>
                <a:lnTo>
                  <a:pt x="1629037" y="4247977"/>
                </a:lnTo>
                <a:lnTo>
                  <a:pt x="1582826" y="4230544"/>
                </a:lnTo>
                <a:lnTo>
                  <a:pt x="1537081" y="4212513"/>
                </a:lnTo>
                <a:lnTo>
                  <a:pt x="1491809" y="4193891"/>
                </a:lnTo>
                <a:lnTo>
                  <a:pt x="1447021" y="4174683"/>
                </a:lnTo>
                <a:lnTo>
                  <a:pt x="1402727" y="4154897"/>
                </a:lnTo>
                <a:lnTo>
                  <a:pt x="1358934" y="4134539"/>
                </a:lnTo>
                <a:lnTo>
                  <a:pt x="1315654" y="4113614"/>
                </a:lnTo>
                <a:lnTo>
                  <a:pt x="1272896" y="4092131"/>
                </a:lnTo>
                <a:lnTo>
                  <a:pt x="1230668" y="4070094"/>
                </a:lnTo>
                <a:lnTo>
                  <a:pt x="1188980" y="4047511"/>
                </a:lnTo>
                <a:lnTo>
                  <a:pt x="1147842" y="4024388"/>
                </a:lnTo>
                <a:lnTo>
                  <a:pt x="1107264" y="4000732"/>
                </a:lnTo>
                <a:lnTo>
                  <a:pt x="1067254" y="3976548"/>
                </a:lnTo>
                <a:lnTo>
                  <a:pt x="1027822" y="3951844"/>
                </a:lnTo>
                <a:lnTo>
                  <a:pt x="988977" y="3926626"/>
                </a:lnTo>
                <a:lnTo>
                  <a:pt x="950729" y="3900900"/>
                </a:lnTo>
                <a:lnTo>
                  <a:pt x="913088" y="3874673"/>
                </a:lnTo>
                <a:lnTo>
                  <a:pt x="876062" y="3847950"/>
                </a:lnTo>
                <a:lnTo>
                  <a:pt x="839662" y="3820740"/>
                </a:lnTo>
                <a:lnTo>
                  <a:pt x="803896" y="3793048"/>
                </a:lnTo>
                <a:lnTo>
                  <a:pt x="768774" y="3764880"/>
                </a:lnTo>
                <a:lnTo>
                  <a:pt x="734306" y="3736244"/>
                </a:lnTo>
                <a:lnTo>
                  <a:pt x="700501" y="3707145"/>
                </a:lnTo>
                <a:lnTo>
                  <a:pt x="667368" y="3677590"/>
                </a:lnTo>
                <a:lnTo>
                  <a:pt x="634916" y="3647585"/>
                </a:lnTo>
                <a:lnTo>
                  <a:pt x="603156" y="3617137"/>
                </a:lnTo>
                <a:lnTo>
                  <a:pt x="572097" y="3586253"/>
                </a:lnTo>
                <a:lnTo>
                  <a:pt x="541748" y="3554938"/>
                </a:lnTo>
                <a:lnTo>
                  <a:pt x="512118" y="3523199"/>
                </a:lnTo>
                <a:lnTo>
                  <a:pt x="483217" y="3491044"/>
                </a:lnTo>
                <a:lnTo>
                  <a:pt x="455054" y="3458477"/>
                </a:lnTo>
                <a:lnTo>
                  <a:pt x="427639" y="3425506"/>
                </a:lnTo>
                <a:lnTo>
                  <a:pt x="400982" y="3392137"/>
                </a:lnTo>
                <a:lnTo>
                  <a:pt x="375091" y="3358377"/>
                </a:lnTo>
                <a:lnTo>
                  <a:pt x="349976" y="3324231"/>
                </a:lnTo>
                <a:lnTo>
                  <a:pt x="325647" y="3289707"/>
                </a:lnTo>
                <a:lnTo>
                  <a:pt x="302113" y="3254811"/>
                </a:lnTo>
                <a:lnTo>
                  <a:pt x="279383" y="3219549"/>
                </a:lnTo>
                <a:lnTo>
                  <a:pt x="257466" y="3183929"/>
                </a:lnTo>
                <a:lnTo>
                  <a:pt x="236374" y="3147955"/>
                </a:lnTo>
                <a:lnTo>
                  <a:pt x="216113" y="3111635"/>
                </a:lnTo>
                <a:lnTo>
                  <a:pt x="196695" y="3074975"/>
                </a:lnTo>
                <a:lnTo>
                  <a:pt x="178129" y="3037982"/>
                </a:lnTo>
                <a:lnTo>
                  <a:pt x="160423" y="3000662"/>
                </a:lnTo>
                <a:lnTo>
                  <a:pt x="143588" y="2963022"/>
                </a:lnTo>
                <a:lnTo>
                  <a:pt x="127632" y="2925067"/>
                </a:lnTo>
                <a:lnTo>
                  <a:pt x="112566" y="2886805"/>
                </a:lnTo>
                <a:lnTo>
                  <a:pt x="98399" y="2848242"/>
                </a:lnTo>
                <a:lnTo>
                  <a:pt x="85140" y="2809384"/>
                </a:lnTo>
                <a:lnTo>
                  <a:pt x="72798" y="2770239"/>
                </a:lnTo>
                <a:lnTo>
                  <a:pt x="61383" y="2730811"/>
                </a:lnTo>
                <a:lnTo>
                  <a:pt x="50905" y="2691108"/>
                </a:lnTo>
                <a:lnTo>
                  <a:pt x="41373" y="2651137"/>
                </a:lnTo>
                <a:lnTo>
                  <a:pt x="32795" y="2610903"/>
                </a:lnTo>
                <a:lnTo>
                  <a:pt x="25183" y="2570413"/>
                </a:lnTo>
                <a:lnTo>
                  <a:pt x="18545" y="2529674"/>
                </a:lnTo>
                <a:lnTo>
                  <a:pt x="12890" y="248869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6631" y="68579"/>
            <a:ext cx="1928710" cy="6583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759" y="565404"/>
            <a:ext cx="1757044" cy="4174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380" y="238193"/>
            <a:ext cx="7392743" cy="6540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023" y="0"/>
            <a:ext cx="7997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9159" y="452627"/>
            <a:ext cx="4197096" cy="22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0660" y="707644"/>
            <a:ext cx="1388110" cy="1899920"/>
          </a:xfrm>
          <a:custGeom>
            <a:avLst/>
            <a:gdLst/>
            <a:ahLst/>
            <a:cxnLst/>
            <a:rect l="l" t="t" r="r" b="b"/>
            <a:pathLst>
              <a:path w="1388110" h="1899920">
                <a:moveTo>
                  <a:pt x="1387728" y="0"/>
                </a:moveTo>
                <a:lnTo>
                  <a:pt x="0" y="189979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915" y="524255"/>
            <a:ext cx="2649220" cy="40386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390"/>
              </a:spcBef>
            </a:pPr>
            <a:r>
              <a:rPr sz="1800" spc="-75" dirty="0">
                <a:latin typeface="Arial"/>
                <a:cs typeface="Arial"/>
              </a:rPr>
              <a:t>Arachnoid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granulation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54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45" dirty="0"/>
              <a:t>Factors </a:t>
            </a:r>
            <a:r>
              <a:rPr sz="4400" spc="-190" dirty="0"/>
              <a:t>of </a:t>
            </a:r>
            <a:r>
              <a:rPr sz="4400" spc="-229" dirty="0"/>
              <a:t>CSF</a:t>
            </a:r>
            <a:r>
              <a:rPr sz="4400" spc="-650" dirty="0"/>
              <a:t> </a:t>
            </a:r>
            <a:r>
              <a:rPr sz="4400" spc="-235" dirty="0"/>
              <a:t>flow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6223000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Pulsation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0" dirty="0">
                <a:latin typeface="Arial"/>
                <a:cs typeface="Arial"/>
              </a:rPr>
              <a:t>cerebral </a:t>
            </a:r>
            <a:r>
              <a:rPr sz="2800" spc="35" dirty="0">
                <a:latin typeface="Arial"/>
                <a:cs typeface="Arial"/>
              </a:rPr>
              <a:t>&amp; </a:t>
            </a:r>
            <a:r>
              <a:rPr sz="2800" spc="-120" dirty="0">
                <a:latin typeface="Arial"/>
                <a:cs typeface="Arial"/>
              </a:rPr>
              <a:t>spinal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arteries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105" dirty="0">
                <a:latin typeface="Arial"/>
                <a:cs typeface="Arial"/>
              </a:rPr>
              <a:t>Movements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5" dirty="0">
                <a:latin typeface="Arial"/>
                <a:cs typeface="Arial"/>
              </a:rPr>
              <a:t>vertebral</a:t>
            </a:r>
            <a:r>
              <a:rPr sz="2800" spc="-41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column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</a:tabLst>
            </a:pPr>
            <a:r>
              <a:rPr sz="2800" spc="-125" dirty="0">
                <a:latin typeface="Arial"/>
                <a:cs typeface="Arial"/>
              </a:rPr>
              <a:t>Respiration </a:t>
            </a:r>
            <a:r>
              <a:rPr sz="2800" spc="35" dirty="0">
                <a:latin typeface="Arial"/>
                <a:cs typeface="Arial"/>
              </a:rPr>
              <a:t>&amp;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coughing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190" dirty="0">
                <a:latin typeface="Arial"/>
                <a:cs typeface="Arial"/>
              </a:rPr>
              <a:t>Changing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23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positions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49637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What </a:t>
            </a:r>
            <a:r>
              <a:rPr spc="-310" dirty="0"/>
              <a:t>CSF</a:t>
            </a:r>
            <a:r>
              <a:rPr spc="-770" dirty="0"/>
              <a:t> </a:t>
            </a:r>
            <a:r>
              <a:rPr spc="-35" dirty="0"/>
              <a:t>does?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81365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Blood-Brain-Barrier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0025" y="300693"/>
            <a:ext cx="6668742" cy="633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63839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Blood-CSF-Barrier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0335" y="242391"/>
            <a:ext cx="6726797" cy="6496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3541903"/>
            <a:ext cx="4145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Clinical</a:t>
            </a:r>
            <a:r>
              <a:rPr spc="-509" dirty="0"/>
              <a:t> </a:t>
            </a:r>
            <a:r>
              <a:rPr spc="-200" dirty="0"/>
              <a:t>Notes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70265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25" dirty="0"/>
              <a:t>P</a:t>
            </a:r>
            <a:r>
              <a:rPr sz="4400" spc="-215" dirty="0"/>
              <a:t>apillede</a:t>
            </a:r>
            <a:r>
              <a:rPr sz="4400" spc="-415" dirty="0"/>
              <a:t>m</a:t>
            </a:r>
            <a:r>
              <a:rPr sz="4400" spc="-240" dirty="0"/>
              <a:t>a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2638"/>
            <a:ext cx="7592059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175" dirty="0">
                <a:latin typeface="Arial"/>
                <a:cs typeface="Arial"/>
              </a:rPr>
              <a:t>The </a:t>
            </a:r>
            <a:r>
              <a:rPr sz="2400" spc="-40" dirty="0">
                <a:latin typeface="Arial"/>
                <a:cs typeface="Arial"/>
              </a:rPr>
              <a:t>optic </a:t>
            </a:r>
            <a:r>
              <a:rPr sz="2400" spc="-120" dirty="0">
                <a:latin typeface="Arial"/>
                <a:cs typeface="Arial"/>
              </a:rPr>
              <a:t>nerves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85" dirty="0">
                <a:latin typeface="Arial"/>
                <a:cs typeface="Arial"/>
              </a:rPr>
              <a:t>surrounded </a:t>
            </a:r>
            <a:r>
              <a:rPr sz="2400" spc="-105" dirty="0">
                <a:latin typeface="Arial"/>
                <a:cs typeface="Arial"/>
              </a:rPr>
              <a:t>by </a:t>
            </a:r>
            <a:r>
              <a:rPr sz="2400" spc="-130" dirty="0">
                <a:latin typeface="Arial"/>
                <a:cs typeface="Arial"/>
              </a:rPr>
              <a:t>sheaths </a:t>
            </a:r>
            <a:r>
              <a:rPr sz="2400" spc="-80" dirty="0">
                <a:latin typeface="Arial"/>
                <a:cs typeface="Arial"/>
              </a:rPr>
              <a:t>derived </a:t>
            </a:r>
            <a:r>
              <a:rPr sz="2400" spc="-25" dirty="0">
                <a:latin typeface="Arial"/>
                <a:cs typeface="Arial"/>
              </a:rPr>
              <a:t>from</a:t>
            </a:r>
            <a:r>
              <a:rPr sz="2400" spc="-29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85" dirty="0">
                <a:latin typeface="Arial"/>
                <a:cs typeface="Arial"/>
              </a:rPr>
              <a:t>pia </a:t>
            </a:r>
            <a:r>
              <a:rPr sz="2400" spc="-95" dirty="0">
                <a:latin typeface="Arial"/>
                <a:cs typeface="Arial"/>
              </a:rPr>
              <a:t>mater, arachnoid mater,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90" dirty="0">
                <a:latin typeface="Arial"/>
                <a:cs typeface="Arial"/>
              </a:rPr>
              <a:t>dura </a:t>
            </a:r>
            <a:r>
              <a:rPr sz="2400" spc="-100" dirty="0">
                <a:latin typeface="Arial"/>
                <a:cs typeface="Arial"/>
              </a:rPr>
              <a:t>mater. </a:t>
            </a:r>
            <a:r>
              <a:rPr sz="2400" spc="-135" dirty="0">
                <a:latin typeface="Arial"/>
                <a:cs typeface="Arial"/>
              </a:rPr>
              <a:t>There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130" dirty="0">
                <a:latin typeface="Arial"/>
                <a:cs typeface="Arial"/>
              </a:rPr>
              <a:t>an  </a:t>
            </a:r>
            <a:r>
              <a:rPr sz="2400" spc="-95" dirty="0">
                <a:latin typeface="Arial"/>
                <a:cs typeface="Arial"/>
              </a:rPr>
              <a:t>extension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65" dirty="0">
                <a:latin typeface="Arial"/>
                <a:cs typeface="Arial"/>
              </a:rPr>
              <a:t>intracranial </a:t>
            </a:r>
            <a:r>
              <a:rPr sz="2400" spc="-110" dirty="0">
                <a:latin typeface="Arial"/>
                <a:cs typeface="Arial"/>
              </a:rPr>
              <a:t>subarachnoid </a:t>
            </a:r>
            <a:r>
              <a:rPr sz="2400" spc="-175" dirty="0">
                <a:latin typeface="Arial"/>
                <a:cs typeface="Arial"/>
              </a:rPr>
              <a:t>space </a:t>
            </a:r>
            <a:r>
              <a:rPr sz="2400" spc="-50" dirty="0">
                <a:latin typeface="Arial"/>
                <a:cs typeface="Arial"/>
              </a:rPr>
              <a:t>forward  </a:t>
            </a:r>
            <a:r>
              <a:rPr sz="2400" spc="-85" dirty="0">
                <a:latin typeface="Arial"/>
                <a:cs typeface="Arial"/>
              </a:rPr>
              <a:t>around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optic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nerve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back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eyeball.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21" y="1895855"/>
            <a:ext cx="9028590" cy="3268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07918"/>
            <a:ext cx="6995795" cy="3604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65" dirty="0">
                <a:latin typeface="Arial"/>
                <a:cs typeface="Arial"/>
              </a:rPr>
              <a:t>ventricular </a:t>
            </a:r>
            <a:r>
              <a:rPr sz="2800" spc="-170" dirty="0">
                <a:latin typeface="Arial"/>
                <a:cs typeface="Arial"/>
              </a:rPr>
              <a:t>system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comprises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0" dirty="0">
                <a:latin typeface="Arial"/>
                <a:cs typeface="Arial"/>
              </a:rPr>
              <a:t>Two </a:t>
            </a:r>
            <a:r>
              <a:rPr sz="2800" spc="-75" dirty="0">
                <a:latin typeface="Arial"/>
                <a:cs typeface="Arial"/>
              </a:rPr>
              <a:t>lateral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ventricles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80" dirty="0">
                <a:latin typeface="Arial"/>
                <a:cs typeface="Arial"/>
              </a:rPr>
              <a:t>Single </a:t>
            </a:r>
            <a:r>
              <a:rPr sz="2800" spc="-60" dirty="0">
                <a:latin typeface="Arial"/>
                <a:cs typeface="Arial"/>
              </a:rPr>
              <a:t>3</a:t>
            </a:r>
            <a:r>
              <a:rPr sz="2775" spc="-89" baseline="25525" dirty="0">
                <a:latin typeface="Arial"/>
                <a:cs typeface="Arial"/>
              </a:rPr>
              <a:t>rd</a:t>
            </a:r>
            <a:r>
              <a:rPr sz="2775" spc="232" baseline="2552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Ventricle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80" dirty="0">
                <a:latin typeface="Arial"/>
                <a:cs typeface="Arial"/>
              </a:rPr>
              <a:t>Single </a:t>
            </a:r>
            <a:r>
              <a:rPr sz="2800" spc="-25" dirty="0">
                <a:latin typeface="Arial"/>
                <a:cs typeface="Arial"/>
              </a:rPr>
              <a:t>4</a:t>
            </a:r>
            <a:r>
              <a:rPr sz="2775" spc="-37" baseline="25525" dirty="0">
                <a:latin typeface="Arial"/>
                <a:cs typeface="Arial"/>
              </a:rPr>
              <a:t>th </a:t>
            </a:r>
            <a:r>
              <a:rPr sz="2800" spc="-100" dirty="0">
                <a:latin typeface="Arial"/>
                <a:cs typeface="Arial"/>
              </a:rPr>
              <a:t>Ventricle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80" dirty="0">
                <a:latin typeface="Arial"/>
                <a:cs typeface="Arial"/>
              </a:rPr>
              <a:t>Single </a:t>
            </a:r>
            <a:r>
              <a:rPr sz="2800" spc="-140" dirty="0">
                <a:latin typeface="Arial"/>
                <a:cs typeface="Arial"/>
              </a:rPr>
              <a:t>Terminal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Ventricle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75" dirty="0">
                <a:latin typeface="Arial"/>
                <a:cs typeface="Arial"/>
              </a:rPr>
              <a:t>All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14" dirty="0">
                <a:latin typeface="Arial"/>
                <a:cs typeface="Arial"/>
              </a:rPr>
              <a:t>these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-120" dirty="0">
                <a:latin typeface="Arial"/>
                <a:cs typeface="Arial"/>
              </a:rPr>
              <a:t>connected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155" dirty="0">
                <a:latin typeface="Arial"/>
                <a:cs typeface="Arial"/>
              </a:rPr>
              <a:t>series </a:t>
            </a:r>
            <a:r>
              <a:rPr sz="2800" spc="-120" dirty="0">
                <a:latin typeface="Arial"/>
                <a:cs typeface="Arial"/>
              </a:rPr>
              <a:t>via</a:t>
            </a:r>
            <a:r>
              <a:rPr sz="2800" spc="-47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channels.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93493"/>
            <a:ext cx="7633970" cy="28848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-250" dirty="0">
                <a:latin typeface="Arial"/>
                <a:cs typeface="Arial"/>
              </a:rPr>
              <a:t>A </a:t>
            </a:r>
            <a:r>
              <a:rPr sz="2800" spc="-110" dirty="0">
                <a:latin typeface="Arial"/>
                <a:cs typeface="Arial"/>
              </a:rPr>
              <a:t>rise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10" dirty="0">
                <a:latin typeface="Arial"/>
                <a:cs typeface="Arial"/>
              </a:rPr>
              <a:t>cerebrospinal </a:t>
            </a:r>
            <a:r>
              <a:rPr sz="2800" spc="-20" dirty="0">
                <a:latin typeface="Arial"/>
                <a:cs typeface="Arial"/>
              </a:rPr>
              <a:t>fluid </a:t>
            </a:r>
            <a:r>
              <a:rPr sz="2800" spc="-145" dirty="0">
                <a:latin typeface="Arial"/>
                <a:cs typeface="Arial"/>
              </a:rPr>
              <a:t>pressure </a:t>
            </a:r>
            <a:r>
              <a:rPr sz="2800" spc="-185" dirty="0">
                <a:latin typeface="Arial"/>
                <a:cs typeface="Arial"/>
              </a:rPr>
              <a:t>caused </a:t>
            </a:r>
            <a:r>
              <a:rPr sz="2800" spc="-125" dirty="0">
                <a:latin typeface="Arial"/>
                <a:cs typeface="Arial"/>
              </a:rPr>
              <a:t>by </a:t>
            </a:r>
            <a:r>
              <a:rPr sz="2800" spc="-155" dirty="0">
                <a:latin typeface="Arial"/>
                <a:cs typeface="Arial"/>
              </a:rPr>
              <a:t>an  </a:t>
            </a:r>
            <a:r>
              <a:rPr sz="2800" spc="-80" dirty="0">
                <a:latin typeface="Arial"/>
                <a:cs typeface="Arial"/>
              </a:rPr>
              <a:t>intracranial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tumor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will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compress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thin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walls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45" dirty="0">
                <a:latin typeface="Arial"/>
                <a:cs typeface="Arial"/>
              </a:rPr>
              <a:t>retinal </a:t>
            </a:r>
            <a:r>
              <a:rPr sz="2800" spc="-105" dirty="0">
                <a:latin typeface="Arial"/>
                <a:cs typeface="Arial"/>
              </a:rPr>
              <a:t>vein </a:t>
            </a:r>
            <a:r>
              <a:rPr sz="2800" spc="-265" dirty="0">
                <a:latin typeface="Arial"/>
                <a:cs typeface="Arial"/>
              </a:rPr>
              <a:t>as </a:t>
            </a:r>
            <a:r>
              <a:rPr sz="2800" spc="85" dirty="0">
                <a:latin typeface="Arial"/>
                <a:cs typeface="Arial"/>
              </a:rPr>
              <a:t>it </a:t>
            </a:r>
            <a:r>
              <a:rPr sz="2800" spc="-204" dirty="0">
                <a:latin typeface="Arial"/>
                <a:cs typeface="Arial"/>
              </a:rPr>
              <a:t>crosses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0" dirty="0">
                <a:latin typeface="Arial"/>
                <a:cs typeface="Arial"/>
              </a:rPr>
              <a:t>extension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30" dirty="0">
                <a:latin typeface="Arial"/>
                <a:cs typeface="Arial"/>
              </a:rPr>
              <a:t>subarachnoid </a:t>
            </a:r>
            <a:r>
              <a:rPr sz="2800" spc="-204" dirty="0">
                <a:latin typeface="Arial"/>
                <a:cs typeface="Arial"/>
              </a:rPr>
              <a:t>space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60" dirty="0">
                <a:latin typeface="Arial"/>
                <a:cs typeface="Arial"/>
              </a:rPr>
              <a:t>enter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optic</a:t>
            </a:r>
            <a:r>
              <a:rPr sz="2800" spc="-38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nerve.</a:t>
            </a:r>
            <a:endParaRPr sz="2800">
              <a:latin typeface="Arial"/>
              <a:cs typeface="Arial"/>
            </a:endParaRPr>
          </a:p>
          <a:p>
            <a:pPr marL="12700" marR="82550">
              <a:lnSpc>
                <a:spcPts val="3030"/>
              </a:lnSpc>
              <a:spcBef>
                <a:spcPts val="1050"/>
              </a:spcBef>
            </a:pPr>
            <a:r>
              <a:rPr sz="2800" spc="-185" dirty="0">
                <a:latin typeface="Arial"/>
                <a:cs typeface="Arial"/>
              </a:rPr>
              <a:t>This </a:t>
            </a:r>
            <a:r>
              <a:rPr sz="2800" spc="5" dirty="0">
                <a:latin typeface="Arial"/>
                <a:cs typeface="Arial"/>
              </a:rPr>
              <a:t>will </a:t>
            </a:r>
            <a:r>
              <a:rPr sz="2800" spc="-70" dirty="0">
                <a:latin typeface="Arial"/>
                <a:cs typeface="Arial"/>
              </a:rPr>
              <a:t>result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120" dirty="0">
                <a:latin typeface="Arial"/>
                <a:cs typeface="Arial"/>
              </a:rPr>
              <a:t>congestion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retinal </a:t>
            </a:r>
            <a:r>
              <a:rPr sz="2800" spc="-100" dirty="0">
                <a:latin typeface="Arial"/>
                <a:cs typeface="Arial"/>
              </a:rPr>
              <a:t>vein,  </a:t>
            </a:r>
            <a:r>
              <a:rPr sz="2800" spc="-110" dirty="0">
                <a:latin typeface="Arial"/>
                <a:cs typeface="Arial"/>
              </a:rPr>
              <a:t>bulging </a:t>
            </a:r>
            <a:r>
              <a:rPr sz="2800" spc="-60" dirty="0">
                <a:latin typeface="Arial"/>
                <a:cs typeface="Arial"/>
              </a:rPr>
              <a:t>forward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optic </a:t>
            </a:r>
            <a:r>
              <a:rPr sz="2800" spc="-145" dirty="0">
                <a:latin typeface="Arial"/>
                <a:cs typeface="Arial"/>
              </a:rPr>
              <a:t>disc,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150" dirty="0">
                <a:latin typeface="Arial"/>
                <a:cs typeface="Arial"/>
              </a:rPr>
              <a:t>edema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35" dirty="0">
                <a:latin typeface="Arial"/>
                <a:cs typeface="Arial"/>
              </a:rPr>
              <a:t>disc;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0" dirty="0">
                <a:latin typeface="Arial"/>
                <a:cs typeface="Arial"/>
              </a:rPr>
              <a:t>last </a:t>
            </a:r>
            <a:r>
              <a:rPr sz="2800" spc="-60" dirty="0">
                <a:latin typeface="Arial"/>
                <a:cs typeface="Arial"/>
              </a:rPr>
              <a:t>condition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70" dirty="0">
                <a:latin typeface="Arial"/>
                <a:cs typeface="Arial"/>
              </a:rPr>
              <a:t>referred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265" dirty="0">
                <a:latin typeface="Arial"/>
                <a:cs typeface="Arial"/>
              </a:rPr>
              <a:t>as</a:t>
            </a:r>
            <a:r>
              <a:rPr sz="2800" spc="-55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papilledema.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21" y="2029967"/>
            <a:ext cx="9028590" cy="3131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365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0" dirty="0">
                <a:latin typeface="Trebuchet MS"/>
                <a:cs typeface="Trebuchet MS"/>
              </a:rPr>
              <a:t>Hydrocephalus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493"/>
            <a:ext cx="717486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145" dirty="0">
                <a:latin typeface="Arial"/>
                <a:cs typeface="Arial"/>
              </a:rPr>
              <a:t>Hydrocephalus is </a:t>
            </a:r>
            <a:r>
              <a:rPr sz="2800" spc="-155" dirty="0">
                <a:latin typeface="Arial"/>
                <a:cs typeface="Arial"/>
              </a:rPr>
              <a:t>an </a:t>
            </a:r>
            <a:r>
              <a:rPr sz="2800" spc="-95" dirty="0">
                <a:latin typeface="Arial"/>
                <a:cs typeface="Arial"/>
              </a:rPr>
              <a:t>abnormal </a:t>
            </a:r>
            <a:r>
              <a:rPr sz="2800" spc="-145" dirty="0">
                <a:latin typeface="Arial"/>
                <a:cs typeface="Arial"/>
              </a:rPr>
              <a:t>increase </a:t>
            </a:r>
            <a:r>
              <a:rPr sz="2800" spc="-35" dirty="0">
                <a:latin typeface="Arial"/>
                <a:cs typeface="Arial"/>
              </a:rPr>
              <a:t>in the  </a:t>
            </a:r>
            <a:r>
              <a:rPr sz="2800" spc="-105" dirty="0">
                <a:latin typeface="Arial"/>
                <a:cs typeface="Arial"/>
              </a:rPr>
              <a:t>volume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cerebrospinal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fluid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within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skull.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554801"/>
            <a:ext cx="4876800" cy="600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07918"/>
            <a:ext cx="7489190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275" dirty="0">
                <a:latin typeface="Arial"/>
                <a:cs typeface="Arial"/>
              </a:rPr>
              <a:t>Causes </a:t>
            </a:r>
            <a:r>
              <a:rPr sz="2800" spc="-185" dirty="0">
                <a:latin typeface="Arial"/>
                <a:cs typeface="Arial"/>
              </a:rPr>
              <a:t>can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be: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85" dirty="0">
                <a:latin typeface="Arial"/>
                <a:cs typeface="Arial"/>
              </a:rPr>
              <a:t>Blockage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circulation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10" dirty="0">
                <a:latin typeface="Arial"/>
                <a:cs typeface="Arial"/>
              </a:rPr>
              <a:t>cerebrospinal</a:t>
            </a:r>
            <a:r>
              <a:rPr sz="2800" spc="-5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fluid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14" dirty="0">
                <a:latin typeface="Arial"/>
                <a:cs typeface="Arial"/>
              </a:rPr>
              <a:t>Diminished </a:t>
            </a:r>
            <a:r>
              <a:rPr sz="2800" spc="-80" dirty="0">
                <a:latin typeface="Arial"/>
                <a:cs typeface="Arial"/>
              </a:rPr>
              <a:t>absorption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10" dirty="0">
                <a:latin typeface="Arial"/>
                <a:cs typeface="Arial"/>
              </a:rPr>
              <a:t>cerebrospinal</a:t>
            </a:r>
            <a:r>
              <a:rPr sz="2800" spc="-30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fluid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35" dirty="0">
                <a:latin typeface="Arial"/>
                <a:cs typeface="Arial"/>
              </a:rPr>
              <a:t>Excessive </a:t>
            </a:r>
            <a:r>
              <a:rPr sz="2800" spc="-45" dirty="0">
                <a:latin typeface="Arial"/>
                <a:cs typeface="Arial"/>
              </a:rPr>
              <a:t>formation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10" dirty="0">
                <a:latin typeface="Arial"/>
                <a:cs typeface="Arial"/>
              </a:rPr>
              <a:t>cerebrospinal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fluid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8011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296" y="569976"/>
            <a:ext cx="4489704" cy="532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99516"/>
            <a:ext cx="4654295" cy="5193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91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5" dirty="0"/>
              <a:t>Diseases </a:t>
            </a:r>
            <a:r>
              <a:rPr sz="4400" spc="-215" dirty="0"/>
              <a:t>involving</a:t>
            </a:r>
            <a:r>
              <a:rPr sz="4400" spc="-555" dirty="0"/>
              <a:t> </a:t>
            </a:r>
            <a:r>
              <a:rPr sz="4400" spc="-254" dirty="0"/>
              <a:t>CFS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07918"/>
            <a:ext cx="7705725" cy="2454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</a:tabLst>
            </a:pPr>
            <a:r>
              <a:rPr sz="2800" spc="-70" dirty="0">
                <a:latin typeface="Arial"/>
                <a:cs typeface="Arial"/>
              </a:rPr>
              <a:t>Meningitis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185" dirty="0">
                <a:latin typeface="Arial"/>
                <a:cs typeface="Arial"/>
              </a:rPr>
              <a:t>Blockage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30" dirty="0">
                <a:latin typeface="Arial"/>
                <a:cs typeface="Arial"/>
              </a:rPr>
              <a:t>subarachnoid </a:t>
            </a:r>
            <a:r>
              <a:rPr sz="2800" spc="-204" dirty="0">
                <a:latin typeface="Arial"/>
                <a:cs typeface="Arial"/>
              </a:rPr>
              <a:t>space </a:t>
            </a:r>
            <a:r>
              <a:rPr sz="2800" spc="-35" dirty="0">
                <a:latin typeface="Arial"/>
                <a:cs typeface="Arial"/>
              </a:rPr>
              <a:t>in the</a:t>
            </a:r>
            <a:r>
              <a:rPr sz="2800" spc="-30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vertebral  </a:t>
            </a:r>
            <a:r>
              <a:rPr sz="2800" spc="-150" dirty="0">
                <a:latin typeface="Arial"/>
                <a:cs typeface="Arial"/>
              </a:rPr>
              <a:t>canal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Char char="•"/>
              <a:tabLst>
                <a:tab pos="241300" algn="l"/>
              </a:tabLst>
            </a:pPr>
            <a:r>
              <a:rPr sz="2800" spc="-190" dirty="0">
                <a:latin typeface="Arial"/>
                <a:cs typeface="Arial"/>
              </a:rPr>
              <a:t>Tumors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5" dirty="0">
                <a:latin typeface="Arial"/>
                <a:cs typeface="Arial"/>
              </a:rPr>
              <a:t>fourth</a:t>
            </a:r>
            <a:r>
              <a:rPr sz="2800" spc="-33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ventricle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Kernicterus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4" y="3541903"/>
            <a:ext cx="68411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Lumbar</a:t>
            </a:r>
            <a:r>
              <a:rPr spc="-530" dirty="0"/>
              <a:t> </a:t>
            </a:r>
            <a:r>
              <a:rPr spc="-295" dirty="0"/>
              <a:t>Puncture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0979"/>
            <a:ext cx="9144000" cy="641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380" y="238193"/>
            <a:ext cx="7392743" cy="6540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472" y="2612135"/>
            <a:ext cx="3250691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766" y="2735579"/>
            <a:ext cx="3003550" cy="114300"/>
          </a:xfrm>
          <a:custGeom>
            <a:avLst/>
            <a:gdLst/>
            <a:ahLst/>
            <a:cxnLst/>
            <a:rect l="l" t="t" r="r" b="b"/>
            <a:pathLst>
              <a:path w="3003550" h="114300">
                <a:moveTo>
                  <a:pt x="2888869" y="0"/>
                </a:moveTo>
                <a:lnTo>
                  <a:pt x="2888869" y="114300"/>
                </a:lnTo>
                <a:lnTo>
                  <a:pt x="2965069" y="76200"/>
                </a:lnTo>
                <a:lnTo>
                  <a:pt x="2907919" y="76200"/>
                </a:lnTo>
                <a:lnTo>
                  <a:pt x="2907919" y="38100"/>
                </a:lnTo>
                <a:lnTo>
                  <a:pt x="2965069" y="38100"/>
                </a:lnTo>
                <a:lnTo>
                  <a:pt x="2888869" y="0"/>
                </a:lnTo>
                <a:close/>
              </a:path>
              <a:path w="3003550" h="114300">
                <a:moveTo>
                  <a:pt x="288886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888869" y="76200"/>
                </a:lnTo>
                <a:lnTo>
                  <a:pt x="2888869" y="38100"/>
                </a:lnTo>
                <a:close/>
              </a:path>
              <a:path w="3003550" h="114300">
                <a:moveTo>
                  <a:pt x="2965069" y="38100"/>
                </a:moveTo>
                <a:lnTo>
                  <a:pt x="2907919" y="38100"/>
                </a:lnTo>
                <a:lnTo>
                  <a:pt x="2907919" y="76200"/>
                </a:lnTo>
                <a:lnTo>
                  <a:pt x="2965069" y="76200"/>
                </a:lnTo>
                <a:lnTo>
                  <a:pt x="3003169" y="57150"/>
                </a:lnTo>
                <a:lnTo>
                  <a:pt x="296506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72" y="4102608"/>
            <a:ext cx="5253228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766" y="4226052"/>
            <a:ext cx="5006975" cy="114300"/>
          </a:xfrm>
          <a:custGeom>
            <a:avLst/>
            <a:gdLst/>
            <a:ahLst/>
            <a:cxnLst/>
            <a:rect l="l" t="t" r="r" b="b"/>
            <a:pathLst>
              <a:path w="5006975" h="114300">
                <a:moveTo>
                  <a:pt x="4892548" y="0"/>
                </a:moveTo>
                <a:lnTo>
                  <a:pt x="4892548" y="114300"/>
                </a:lnTo>
                <a:lnTo>
                  <a:pt x="4968748" y="76200"/>
                </a:lnTo>
                <a:lnTo>
                  <a:pt x="4911598" y="76200"/>
                </a:lnTo>
                <a:lnTo>
                  <a:pt x="4911598" y="38100"/>
                </a:lnTo>
                <a:lnTo>
                  <a:pt x="4968748" y="38100"/>
                </a:lnTo>
                <a:lnTo>
                  <a:pt x="4892548" y="0"/>
                </a:lnTo>
                <a:close/>
              </a:path>
              <a:path w="5006975" h="114300">
                <a:moveTo>
                  <a:pt x="489254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892548" y="76200"/>
                </a:lnTo>
                <a:lnTo>
                  <a:pt x="4892548" y="38100"/>
                </a:lnTo>
                <a:close/>
              </a:path>
              <a:path w="5006975" h="114300">
                <a:moveTo>
                  <a:pt x="4968748" y="38100"/>
                </a:moveTo>
                <a:lnTo>
                  <a:pt x="4911598" y="38100"/>
                </a:lnTo>
                <a:lnTo>
                  <a:pt x="4911598" y="76200"/>
                </a:lnTo>
                <a:lnTo>
                  <a:pt x="4968748" y="76200"/>
                </a:lnTo>
                <a:lnTo>
                  <a:pt x="5006848" y="57150"/>
                </a:lnTo>
                <a:lnTo>
                  <a:pt x="496874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6024371"/>
            <a:ext cx="5536692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766" y="6147815"/>
            <a:ext cx="5289550" cy="114300"/>
          </a:xfrm>
          <a:custGeom>
            <a:avLst/>
            <a:gdLst/>
            <a:ahLst/>
            <a:cxnLst/>
            <a:rect l="l" t="t" r="r" b="b"/>
            <a:pathLst>
              <a:path w="5289550" h="114300">
                <a:moveTo>
                  <a:pt x="5174869" y="0"/>
                </a:moveTo>
                <a:lnTo>
                  <a:pt x="5174869" y="114300"/>
                </a:lnTo>
                <a:lnTo>
                  <a:pt x="5251069" y="76200"/>
                </a:lnTo>
                <a:lnTo>
                  <a:pt x="5193919" y="76200"/>
                </a:lnTo>
                <a:lnTo>
                  <a:pt x="5193919" y="38100"/>
                </a:lnTo>
                <a:lnTo>
                  <a:pt x="5251069" y="38100"/>
                </a:lnTo>
                <a:lnTo>
                  <a:pt x="5174869" y="0"/>
                </a:lnTo>
                <a:close/>
              </a:path>
              <a:path w="5289550" h="114300">
                <a:moveTo>
                  <a:pt x="517486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74869" y="76200"/>
                </a:lnTo>
                <a:lnTo>
                  <a:pt x="5174869" y="38100"/>
                </a:lnTo>
                <a:close/>
              </a:path>
              <a:path w="5289550" h="114300">
                <a:moveTo>
                  <a:pt x="5251069" y="38100"/>
                </a:moveTo>
                <a:lnTo>
                  <a:pt x="5193919" y="38100"/>
                </a:lnTo>
                <a:lnTo>
                  <a:pt x="5193919" y="76200"/>
                </a:lnTo>
                <a:lnTo>
                  <a:pt x="5251069" y="76200"/>
                </a:lnTo>
                <a:lnTo>
                  <a:pt x="5289169" y="57150"/>
                </a:lnTo>
                <a:lnTo>
                  <a:pt x="525106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3756"/>
            <a:ext cx="9143999" cy="622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557" y="152611"/>
            <a:ext cx="7925522" cy="6562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912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65" dirty="0"/>
              <a:t>Layers</a:t>
            </a:r>
            <a:r>
              <a:rPr sz="4400" spc="-425" dirty="0"/>
              <a:t> </a:t>
            </a:r>
            <a:r>
              <a:rPr sz="4400" spc="-195" dirty="0"/>
              <a:t>punctured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718208"/>
            <a:ext cx="5982335" cy="42418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Skin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Char char="•"/>
              <a:tabLst>
                <a:tab pos="241300" algn="l"/>
              </a:tabLst>
            </a:pPr>
            <a:r>
              <a:rPr sz="2800" spc="-195" dirty="0">
                <a:latin typeface="Arial"/>
                <a:cs typeface="Arial"/>
              </a:rPr>
              <a:t>Fat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z="2800" spc="-165" dirty="0">
                <a:latin typeface="Arial"/>
                <a:cs typeface="Arial"/>
              </a:rPr>
              <a:t>Supraspinous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ligament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241300" algn="l"/>
              </a:tabLst>
            </a:pPr>
            <a:r>
              <a:rPr sz="2800" spc="-105" dirty="0">
                <a:latin typeface="Arial"/>
                <a:cs typeface="Arial"/>
              </a:rPr>
              <a:t>Interspinous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ligament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Between </a:t>
            </a:r>
            <a:r>
              <a:rPr sz="2800" spc="-25" dirty="0">
                <a:latin typeface="Arial"/>
                <a:cs typeface="Arial"/>
              </a:rPr>
              <a:t>or </a:t>
            </a:r>
            <a:r>
              <a:rPr sz="2800" spc="-70" dirty="0">
                <a:latin typeface="Arial"/>
                <a:cs typeface="Arial"/>
              </a:rPr>
              <a:t>through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0" dirty="0">
                <a:latin typeface="Arial"/>
                <a:cs typeface="Arial"/>
              </a:rPr>
              <a:t>ligamenta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flava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241300" algn="l"/>
              </a:tabLst>
            </a:pPr>
            <a:r>
              <a:rPr sz="2800" spc="-130" dirty="0">
                <a:latin typeface="Arial"/>
                <a:cs typeface="Arial"/>
              </a:rPr>
              <a:t>Epidural </a:t>
            </a:r>
            <a:r>
              <a:rPr sz="2800" spc="-25" dirty="0">
                <a:latin typeface="Arial"/>
                <a:cs typeface="Arial"/>
              </a:rPr>
              <a:t>fat </a:t>
            </a:r>
            <a:r>
              <a:rPr sz="2800" spc="-135" dirty="0">
                <a:latin typeface="Arial"/>
                <a:cs typeface="Arial"/>
              </a:rPr>
              <a:t>and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veins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241300" algn="l"/>
              </a:tabLst>
            </a:pPr>
            <a:r>
              <a:rPr sz="2800" spc="-165" dirty="0">
                <a:latin typeface="Arial"/>
                <a:cs typeface="Arial"/>
              </a:rPr>
              <a:t>Dura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241300" algn="l"/>
              </a:tabLst>
            </a:pPr>
            <a:r>
              <a:rPr sz="2800" spc="-150" dirty="0">
                <a:latin typeface="Arial"/>
                <a:cs typeface="Arial"/>
              </a:rPr>
              <a:t>Subdural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Arachnoid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945" y="2489072"/>
            <a:ext cx="52326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Thank</a:t>
            </a:r>
            <a:r>
              <a:rPr spc="-530" dirty="0"/>
              <a:t> </a:t>
            </a:r>
            <a:r>
              <a:rPr spc="-434" dirty="0"/>
              <a:t>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07918"/>
            <a:ext cx="7219315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220" dirty="0">
                <a:latin typeface="Arial"/>
                <a:cs typeface="Arial"/>
              </a:rPr>
              <a:t>These </a:t>
            </a:r>
            <a:r>
              <a:rPr sz="2800" spc="-150" dirty="0">
                <a:latin typeface="Arial"/>
                <a:cs typeface="Arial"/>
              </a:rPr>
              <a:t>channels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5" dirty="0">
                <a:latin typeface="Arial"/>
                <a:cs typeface="Arial"/>
              </a:rPr>
              <a:t>Interventricular </a:t>
            </a:r>
            <a:r>
              <a:rPr sz="2800" spc="-100" dirty="0">
                <a:latin typeface="Arial"/>
                <a:cs typeface="Arial"/>
              </a:rPr>
              <a:t>foramen </a:t>
            </a:r>
            <a:r>
              <a:rPr sz="2800" spc="-25" dirty="0">
                <a:latin typeface="Arial"/>
                <a:cs typeface="Arial"/>
              </a:rPr>
              <a:t>or </a:t>
            </a:r>
            <a:r>
              <a:rPr sz="2800" spc="-100" dirty="0">
                <a:latin typeface="Arial"/>
                <a:cs typeface="Arial"/>
              </a:rPr>
              <a:t>foramen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44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Monro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110" dirty="0">
                <a:latin typeface="Arial"/>
                <a:cs typeface="Arial"/>
              </a:rPr>
              <a:t>cerebral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aqueduct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30" dirty="0">
                <a:latin typeface="Arial"/>
                <a:cs typeface="Arial"/>
              </a:rPr>
              <a:t>Central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canal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475" y="689997"/>
            <a:ext cx="6735959" cy="58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37806" y="1583816"/>
            <a:ext cx="1739900" cy="302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Lateral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ventricle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74320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Interventricular  </a:t>
            </a:r>
            <a:r>
              <a:rPr sz="1800" spc="-60" dirty="0">
                <a:latin typeface="Arial"/>
                <a:cs typeface="Arial"/>
              </a:rPr>
              <a:t>foramen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latin typeface="Arial"/>
                <a:cs typeface="Arial"/>
              </a:rPr>
              <a:t>Third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ventricle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Arial"/>
                <a:cs typeface="Arial"/>
              </a:rPr>
              <a:t>Cerebral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aqueduct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latin typeface="Arial"/>
                <a:cs typeface="Arial"/>
              </a:rPr>
              <a:t>Fourth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ventricle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650</Words>
  <Application>Microsoft Office PowerPoint</Application>
  <PresentationFormat>On-screen Show (4:3)</PresentationFormat>
  <Paragraphs>127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Times New Roman</vt:lpstr>
      <vt:lpstr>Trebuchet MS</vt:lpstr>
      <vt:lpstr>Office Theme</vt:lpstr>
      <vt:lpstr>Ventricles of the brain </vt:lpstr>
      <vt:lpstr>What are the Ventricles?</vt:lpstr>
      <vt:lpstr>PowerPoint Presentation</vt:lpstr>
      <vt:lpstr>How many cavities?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Ventricles</vt:lpstr>
      <vt:lpstr>Lateral Ventricles</vt:lpstr>
      <vt:lpstr>Lateral Ventricle</vt:lpstr>
      <vt:lpstr>Body</vt:lpstr>
      <vt:lpstr>Body</vt:lpstr>
      <vt:lpstr>Anterior Horn</vt:lpstr>
      <vt:lpstr>Anterior Horn</vt:lpstr>
      <vt:lpstr>Anterior Horn</vt:lpstr>
      <vt:lpstr>Posterior Horn</vt:lpstr>
      <vt:lpstr>Posterior Horn</vt:lpstr>
      <vt:lpstr>PowerPoint Presentation</vt:lpstr>
      <vt:lpstr>Inferior Horn</vt:lpstr>
      <vt:lpstr>Inferior Horn</vt:lpstr>
      <vt:lpstr>Third Ventricle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Fourth Ventricle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function of  ventricles?</vt:lpstr>
      <vt:lpstr>PowerPoint Presentation</vt:lpstr>
      <vt:lpstr>Appearance and composition</vt:lpstr>
      <vt:lpstr>How CSF is formed?</vt:lpstr>
      <vt:lpstr>PowerPoint Presentation</vt:lpstr>
      <vt:lpstr>PowerPoint Presentation</vt:lpstr>
      <vt:lpstr>PowerPoint Presentation</vt:lpstr>
      <vt:lpstr>PowerPoint Presentation</vt:lpstr>
      <vt:lpstr>Circulation of CSF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of CSF flow</vt:lpstr>
      <vt:lpstr>What CSF does?</vt:lpstr>
      <vt:lpstr>Blood-Brain-Barrier</vt:lpstr>
      <vt:lpstr>PowerPoint Presentation</vt:lpstr>
      <vt:lpstr>Blood-CSF-Barrier</vt:lpstr>
      <vt:lpstr>PowerPoint Presentation</vt:lpstr>
      <vt:lpstr>Clinical Notes</vt:lpstr>
      <vt:lpstr>Papilledema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Diseases involving CFS</vt:lpstr>
      <vt:lpstr>Lumbar Puncture</vt:lpstr>
      <vt:lpstr>PowerPoint Presentation</vt:lpstr>
      <vt:lpstr>PowerPoint Presentation</vt:lpstr>
      <vt:lpstr>PowerPoint Presentation</vt:lpstr>
      <vt:lpstr>Layers punctured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Anatomy Discussion</dc:title>
  <cp:lastModifiedBy>USER</cp:lastModifiedBy>
  <cp:revision>4</cp:revision>
  <dcterms:created xsi:type="dcterms:W3CDTF">2018-06-10T18:27:30Z</dcterms:created>
  <dcterms:modified xsi:type="dcterms:W3CDTF">2018-06-19T23:12:26Z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2018-06-10T00:00:00Z</vt:filetime>
  </property>
</Properties>
</file>